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1" r:id="rId2"/>
    <p:sldId id="257" r:id="rId3"/>
    <p:sldId id="259" r:id="rId4"/>
    <p:sldId id="260" r:id="rId5"/>
    <p:sldId id="261" r:id="rId6"/>
    <p:sldId id="272" r:id="rId7"/>
    <p:sldId id="262" r:id="rId8"/>
    <p:sldId id="263" r:id="rId9"/>
    <p:sldId id="274" r:id="rId10"/>
    <p:sldId id="275" r:id="rId11"/>
    <p:sldId id="276" r:id="rId12"/>
    <p:sldId id="277" r:id="rId13"/>
    <p:sldId id="279" r:id="rId14"/>
    <p:sldId id="270" r:id="rId15"/>
    <p:sldId id="268" r:id="rId16"/>
    <p:sldId id="265" r:id="rId17"/>
  </p:sldIdLst>
  <p:sldSz cx="18288000" cy="10287000"/>
  <p:notesSz cx="6858000" cy="9144000"/>
  <p:embeddedFontLst>
    <p:embeddedFont>
      <p:font typeface="More Sugar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90B45B-05BE-0E7D-033C-882F43A44D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4424A-1C7B-739B-DACA-90265623EB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E9589-0CE0-4753-8C68-41AB9467A7D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E6C69-BAE1-D41B-2810-CE05D4BDF1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76F1C-E603-D0BB-390C-8B74273D08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97272-9BEF-4B5C-B23B-938848EA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10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67C52-730A-4828-B71E-66148C9D850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66F28-03B5-4FEC-AB4E-0809017D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37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66F28-03B5-4FEC-AB4E-0809017D78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23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66F28-03B5-4FEC-AB4E-0809017D78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4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66F28-03B5-4FEC-AB4E-0809017D78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94221-4D27-41DA-BB50-10FC42765B87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12F0-E328-4716-BC39-0DAA81FA78B0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18BE-C740-4A30-9D50-018FAAB1723E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2AC6-3B36-4C1F-A325-53EC0841A6B6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291CC-8C35-41C0-A7A0-04F3BE5B082E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1C51-7223-4DF2-8324-1D548F069A7B}" type="datetime1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0B4D4-4A42-459F-B0D7-56D549481BFB}" type="datetime1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1526-0524-4FA6-A09D-A410C97C9315}" type="datetime1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1C43-10ED-43B8-BCE9-8EE028ED8419}" type="datetime1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EB31-DDC2-4771-9DA5-C436CE9E7AF0}" type="datetime1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3AEA-8145-4758-B132-C0704546C756}" type="datetime1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18A3-A083-42C0-B247-E1BB61560214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jpeg"/><Relationship Id="rId26" Type="http://schemas.openxmlformats.org/officeDocument/2006/relationships/image" Target="../media/image66.jpeg"/><Relationship Id="rId3" Type="http://schemas.openxmlformats.org/officeDocument/2006/relationships/image" Target="../media/image7.svg"/><Relationship Id="rId21" Type="http://schemas.openxmlformats.org/officeDocument/2006/relationships/image" Target="../media/image61.png"/><Relationship Id="rId7" Type="http://schemas.openxmlformats.org/officeDocument/2006/relationships/image" Target="../media/image47.jpe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jpeg"/><Relationship Id="rId2" Type="http://schemas.openxmlformats.org/officeDocument/2006/relationships/image" Target="../media/image6.png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31.sv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30.png"/><Relationship Id="rId9" Type="http://schemas.openxmlformats.org/officeDocument/2006/relationships/image" Target="../media/image49.jpeg"/><Relationship Id="rId14" Type="http://schemas.openxmlformats.org/officeDocument/2006/relationships/image" Target="../media/image54.png"/><Relationship Id="rId22" Type="http://schemas.openxmlformats.org/officeDocument/2006/relationships/image" Target="../media/image62.jpeg"/><Relationship Id="rId27" Type="http://schemas.openxmlformats.org/officeDocument/2006/relationships/image" Target="../media/image6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7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1.svg"/><Relationship Id="rId7" Type="http://schemas.openxmlformats.org/officeDocument/2006/relationships/image" Target="../media/image22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73.svg"/><Relationship Id="rId5" Type="http://schemas.openxmlformats.org/officeDocument/2006/relationships/image" Target="../media/image20.svg"/><Relationship Id="rId10" Type="http://schemas.openxmlformats.org/officeDocument/2006/relationships/image" Target="../media/image72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4.svg"/><Relationship Id="rId3" Type="http://schemas.openxmlformats.org/officeDocument/2006/relationships/image" Target="../media/image31.svg"/><Relationship Id="rId7" Type="http://schemas.openxmlformats.org/officeDocument/2006/relationships/image" Target="../media/image77.svg"/><Relationship Id="rId12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5.svg"/><Relationship Id="rId5" Type="http://schemas.openxmlformats.org/officeDocument/2006/relationships/image" Target="../media/image75.svg"/><Relationship Id="rId10" Type="http://schemas.openxmlformats.org/officeDocument/2006/relationships/image" Target="../media/image4.png"/><Relationship Id="rId4" Type="http://schemas.openxmlformats.org/officeDocument/2006/relationships/image" Target="../media/image74.png"/><Relationship Id="rId9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sv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4.svg"/><Relationship Id="rId5" Type="http://schemas.openxmlformats.org/officeDocument/2006/relationships/image" Target="../media/image3.sv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4.svg"/><Relationship Id="rId5" Type="http://schemas.openxmlformats.org/officeDocument/2006/relationships/image" Target="../media/image3.svg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sv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sv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1.sv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4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11359" y="-2022904"/>
            <a:ext cx="8778240" cy="8229600"/>
          </a:xfrm>
          <a:custGeom>
            <a:avLst/>
            <a:gdLst/>
            <a:ahLst/>
            <a:cxnLst/>
            <a:rect l="l" t="t" r="r" b="b"/>
            <a:pathLst>
              <a:path w="8778240" h="8229600">
                <a:moveTo>
                  <a:pt x="0" y="0"/>
                </a:moveTo>
                <a:lnTo>
                  <a:pt x="8778240" y="0"/>
                </a:lnTo>
                <a:lnTo>
                  <a:pt x="87782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34893" y="1333500"/>
            <a:ext cx="16018215" cy="7924800"/>
            <a:chOff x="0" y="-204157"/>
            <a:chExt cx="4218789" cy="2087190"/>
          </a:xfrm>
        </p:grpSpPr>
        <p:sp>
          <p:nvSpPr>
            <p:cNvPr id="4" name="Freeform 4"/>
            <p:cNvSpPr/>
            <p:nvPr/>
          </p:nvSpPr>
          <p:spPr>
            <a:xfrm>
              <a:off x="0" y="-204157"/>
              <a:ext cx="4218789" cy="2087190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FCF9DA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Group 14">
            <a:extLst>
              <a:ext uri="{FF2B5EF4-FFF2-40B4-BE49-F238E27FC236}">
                <a16:creationId xmlns:a16="http://schemas.microsoft.com/office/drawing/2014/main" id="{08BEC2B2-FE35-B42F-0443-6A2C399A72B6}"/>
              </a:ext>
            </a:extLst>
          </p:cNvPr>
          <p:cNvGrpSpPr/>
          <p:nvPr/>
        </p:nvGrpSpPr>
        <p:grpSpPr>
          <a:xfrm>
            <a:off x="2971799" y="673198"/>
            <a:ext cx="12978493" cy="1605328"/>
            <a:chOff x="0" y="0"/>
            <a:chExt cx="2887970" cy="808817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EC70810E-9629-6BD0-9E66-8AB9D811B152}"/>
                </a:ext>
              </a:extLst>
            </p:cNvPr>
            <p:cNvSpPr/>
            <p:nvPr/>
          </p:nvSpPr>
          <p:spPr>
            <a:xfrm>
              <a:off x="0" y="0"/>
              <a:ext cx="2887970" cy="808817"/>
            </a:xfrm>
            <a:custGeom>
              <a:avLst/>
              <a:gdLst/>
              <a:ahLst/>
              <a:cxnLst/>
              <a:rect l="l" t="t" r="r" b="b"/>
              <a:pathLst>
                <a:path w="2887970" h="808817">
                  <a:moveTo>
                    <a:pt x="33903" y="0"/>
                  </a:moveTo>
                  <a:lnTo>
                    <a:pt x="2854067" y="0"/>
                  </a:lnTo>
                  <a:cubicBezTo>
                    <a:pt x="2863059" y="0"/>
                    <a:pt x="2871682" y="3572"/>
                    <a:pt x="2878040" y="9930"/>
                  </a:cubicBezTo>
                  <a:cubicBezTo>
                    <a:pt x="2884399" y="16288"/>
                    <a:pt x="2887970" y="24911"/>
                    <a:pt x="2887970" y="33903"/>
                  </a:cubicBezTo>
                  <a:lnTo>
                    <a:pt x="2887970" y="774914"/>
                  </a:lnTo>
                  <a:cubicBezTo>
                    <a:pt x="2887970" y="783905"/>
                    <a:pt x="2884399" y="792529"/>
                    <a:pt x="2878040" y="798887"/>
                  </a:cubicBezTo>
                  <a:cubicBezTo>
                    <a:pt x="2871682" y="805245"/>
                    <a:pt x="2863059" y="808817"/>
                    <a:pt x="2854067" y="808817"/>
                  </a:cubicBezTo>
                  <a:lnTo>
                    <a:pt x="33903" y="808817"/>
                  </a:lnTo>
                  <a:cubicBezTo>
                    <a:pt x="24911" y="808817"/>
                    <a:pt x="16288" y="805245"/>
                    <a:pt x="9930" y="798887"/>
                  </a:cubicBezTo>
                  <a:cubicBezTo>
                    <a:pt x="3572" y="792529"/>
                    <a:pt x="0" y="783905"/>
                    <a:pt x="0" y="774914"/>
                  </a:cubicBezTo>
                  <a:lnTo>
                    <a:pt x="0" y="33903"/>
                  </a:lnTo>
                  <a:cubicBezTo>
                    <a:pt x="0" y="24911"/>
                    <a:pt x="3572" y="16288"/>
                    <a:pt x="9930" y="9930"/>
                  </a:cubicBezTo>
                  <a:cubicBezTo>
                    <a:pt x="16288" y="3572"/>
                    <a:pt x="24911" y="0"/>
                    <a:pt x="33903" y="0"/>
                  </a:cubicBezTo>
                  <a:close/>
                </a:path>
              </a:pathLst>
            </a:custGeom>
            <a:solidFill>
              <a:srgbClr val="F2EB7A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16DBBB38-4276-3A37-C8C9-F34643084D02}"/>
                </a:ext>
              </a:extLst>
            </p:cNvPr>
            <p:cNvSpPr txBox="1"/>
            <p:nvPr/>
          </p:nvSpPr>
          <p:spPr>
            <a:xfrm>
              <a:off x="0" y="0"/>
              <a:ext cx="2887970" cy="808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1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rot="-202677">
            <a:off x="16844146" y="9167140"/>
            <a:ext cx="617922" cy="610058"/>
          </a:xfrm>
          <a:custGeom>
            <a:avLst/>
            <a:gdLst/>
            <a:ahLst/>
            <a:cxnLst/>
            <a:rect l="l" t="t" r="r" b="b"/>
            <a:pathLst>
              <a:path w="617922" h="610058">
                <a:moveTo>
                  <a:pt x="0" y="0"/>
                </a:moveTo>
                <a:lnTo>
                  <a:pt x="617922" y="0"/>
                </a:lnTo>
                <a:lnTo>
                  <a:pt x="617922" y="610058"/>
                </a:lnTo>
                <a:lnTo>
                  <a:pt x="0" y="610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4450633" y="12895"/>
            <a:ext cx="687685" cy="678933"/>
          </a:xfrm>
          <a:custGeom>
            <a:avLst/>
            <a:gdLst/>
            <a:ahLst/>
            <a:cxnLst/>
            <a:rect l="l" t="t" r="r" b="b"/>
            <a:pathLst>
              <a:path w="687685" h="678933">
                <a:moveTo>
                  <a:pt x="0" y="0"/>
                </a:moveTo>
                <a:lnTo>
                  <a:pt x="687685" y="0"/>
                </a:lnTo>
                <a:lnTo>
                  <a:pt x="687685" y="678933"/>
                </a:lnTo>
                <a:lnTo>
                  <a:pt x="0" y="678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7140025" y="2647202"/>
            <a:ext cx="1036042" cy="887229"/>
          </a:xfrm>
          <a:custGeom>
            <a:avLst/>
            <a:gdLst/>
            <a:ahLst/>
            <a:cxnLst/>
            <a:rect l="l" t="t" r="r" b="b"/>
            <a:pathLst>
              <a:path w="1036042" h="887229">
                <a:moveTo>
                  <a:pt x="0" y="0"/>
                </a:moveTo>
                <a:lnTo>
                  <a:pt x="1036042" y="0"/>
                </a:lnTo>
                <a:lnTo>
                  <a:pt x="1036042" y="887229"/>
                </a:lnTo>
                <a:lnTo>
                  <a:pt x="0" y="887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5"/>
          <p:cNvSpPr/>
          <p:nvPr/>
        </p:nvSpPr>
        <p:spPr>
          <a:xfrm rot="1938397">
            <a:off x="196145" y="8917596"/>
            <a:ext cx="1295183" cy="1109147"/>
          </a:xfrm>
          <a:custGeom>
            <a:avLst/>
            <a:gdLst/>
            <a:ahLst/>
            <a:cxnLst/>
            <a:rect l="l" t="t" r="r" b="b"/>
            <a:pathLst>
              <a:path w="1295183" h="1109147">
                <a:moveTo>
                  <a:pt x="0" y="0"/>
                </a:moveTo>
                <a:lnTo>
                  <a:pt x="1295182" y="0"/>
                </a:lnTo>
                <a:lnTo>
                  <a:pt x="1295182" y="1109147"/>
                </a:lnTo>
                <a:lnTo>
                  <a:pt x="0" y="1109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6089563" y="536702"/>
            <a:ext cx="3136966" cy="2066830"/>
          </a:xfrm>
          <a:custGeom>
            <a:avLst/>
            <a:gdLst/>
            <a:ahLst/>
            <a:cxnLst/>
            <a:rect l="l" t="t" r="r" b="b"/>
            <a:pathLst>
              <a:path w="3136966" h="2066830">
                <a:moveTo>
                  <a:pt x="0" y="0"/>
                </a:moveTo>
                <a:lnTo>
                  <a:pt x="3136966" y="0"/>
                </a:lnTo>
                <a:lnTo>
                  <a:pt x="3136966" y="2066830"/>
                </a:lnTo>
                <a:lnTo>
                  <a:pt x="0" y="20668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61598AD1-EE04-A024-E91B-056FC12D945E}"/>
              </a:ext>
            </a:extLst>
          </p:cNvPr>
          <p:cNvSpPr/>
          <p:nvPr/>
        </p:nvSpPr>
        <p:spPr>
          <a:xfrm>
            <a:off x="1134892" y="222005"/>
            <a:ext cx="1684507" cy="1721956"/>
          </a:xfrm>
          <a:custGeom>
            <a:avLst/>
            <a:gdLst/>
            <a:ahLst/>
            <a:cxnLst/>
            <a:rect l="l" t="t" r="r" b="b"/>
            <a:pathLst>
              <a:path w="1265652" h="1265652">
                <a:moveTo>
                  <a:pt x="0" y="0"/>
                </a:moveTo>
                <a:lnTo>
                  <a:pt x="1265653" y="0"/>
                </a:lnTo>
                <a:lnTo>
                  <a:pt x="1265653" y="1265652"/>
                </a:lnTo>
                <a:lnTo>
                  <a:pt x="0" y="1265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0C3B9-C10D-C4E6-AF88-2887491DBC4A}"/>
              </a:ext>
            </a:extLst>
          </p:cNvPr>
          <p:cNvSpPr txBox="1"/>
          <p:nvPr/>
        </p:nvSpPr>
        <p:spPr>
          <a:xfrm>
            <a:off x="2337707" y="766972"/>
            <a:ext cx="14815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TÀI NGUYÊN VÀ MÔI TRƯỜNG</a:t>
            </a:r>
          </a:p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THÀNH PHỐ HỒ CHÍ MINH</a:t>
            </a:r>
            <a:b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CÔNG NGHỆ THÔNG TIN</a:t>
            </a:r>
            <a:endParaRPr 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8800A-21FF-9424-D35E-EC8FF9DF8C7C}"/>
              </a:ext>
            </a:extLst>
          </p:cNvPr>
          <p:cNvSpPr txBox="1"/>
          <p:nvPr/>
        </p:nvSpPr>
        <p:spPr>
          <a:xfrm>
            <a:off x="1485900" y="2742156"/>
            <a:ext cx="153162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036"/>
              </a:lnSpc>
            </a:pPr>
            <a:r>
              <a:rPr lang="en-US" sz="5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</a:t>
            </a:r>
            <a:r>
              <a:rPr lang="en-US" sz="5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 ĐỒ </a:t>
            </a:r>
            <a:r>
              <a:rPr lang="en-US" sz="5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 TỐT NGHIỆP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A57E57-946C-23DC-1D7E-B8DC77722033}"/>
              </a:ext>
            </a:extLst>
          </p:cNvPr>
          <p:cNvSpPr txBox="1"/>
          <p:nvPr/>
        </p:nvSpPr>
        <p:spPr>
          <a:xfrm>
            <a:off x="2366539" y="3966660"/>
            <a:ext cx="13751856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Đề</a:t>
            </a:r>
            <a:r>
              <a:rPr kumimoji="0" lang="en-US" sz="4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tà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Xây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dựng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ứng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dụng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KPIs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trong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quản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trị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thực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hiện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việc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khoa CNTT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bệnh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viện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Nhi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Đồng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1F8F5E-0CA8-C9F0-3E6D-EE2BDA148FFF}"/>
              </a:ext>
            </a:extLst>
          </p:cNvPr>
          <p:cNvSpPr txBox="1"/>
          <p:nvPr/>
        </p:nvSpPr>
        <p:spPr>
          <a:xfrm>
            <a:off x="4137997" y="5982596"/>
            <a:ext cx="105645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Giảng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viên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hướng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dẫn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Phạm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Trọng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Huynh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Sinh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viên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thực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hiện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Nguyễn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Lê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Thảo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Quyên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Mã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viên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0950080137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Lớp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09_ĐH_CNPM3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Khóa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2020 - 2024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FFF423B2-8A19-961F-8983-026CE87DBA36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1</a:t>
            </a:fld>
            <a:endParaRPr lang="en-US" sz="2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3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1B71-EB4A-957C-A849-847E7A7F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9759FC-0213-2077-24AF-C62B4D4D7023}"/>
              </a:ext>
            </a:extLst>
          </p:cNvPr>
          <p:cNvGrpSpPr/>
          <p:nvPr/>
        </p:nvGrpSpPr>
        <p:grpSpPr>
          <a:xfrm>
            <a:off x="457200" y="342900"/>
            <a:ext cx="17449799" cy="9296400"/>
            <a:chOff x="0" y="0"/>
            <a:chExt cx="4218789" cy="18830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28C5DEE-A508-D8D4-BBF6-35AB5ABF8D57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26D7803-88BA-1E1C-3B59-B39606D6DBCA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50" name="Freeform 50">
            <a:extLst>
              <a:ext uri="{FF2B5EF4-FFF2-40B4-BE49-F238E27FC236}">
                <a16:creationId xmlns:a16="http://schemas.microsoft.com/office/drawing/2014/main" id="{6BE3034E-9FCC-734F-3FB9-C82A44D4D352}"/>
              </a:ext>
            </a:extLst>
          </p:cNvPr>
          <p:cNvSpPr/>
          <p:nvPr/>
        </p:nvSpPr>
        <p:spPr>
          <a:xfrm rot="1938397">
            <a:off x="13317609" y="8826689"/>
            <a:ext cx="1897816" cy="1625221"/>
          </a:xfrm>
          <a:custGeom>
            <a:avLst/>
            <a:gdLst/>
            <a:ahLst/>
            <a:cxnLst/>
            <a:rect l="l" t="t" r="r" b="b"/>
            <a:pathLst>
              <a:path w="1897816" h="1625221">
                <a:moveTo>
                  <a:pt x="0" y="0"/>
                </a:moveTo>
                <a:lnTo>
                  <a:pt x="1897816" y="0"/>
                </a:lnTo>
                <a:lnTo>
                  <a:pt x="1897816" y="1625221"/>
                </a:lnTo>
                <a:lnTo>
                  <a:pt x="0" y="162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3CF78FC8-13EE-8E26-113D-B4AF8A827404}"/>
              </a:ext>
            </a:extLst>
          </p:cNvPr>
          <p:cNvSpPr/>
          <p:nvPr/>
        </p:nvSpPr>
        <p:spPr>
          <a:xfrm rot="-1848275">
            <a:off x="-775778" y="9013942"/>
            <a:ext cx="2313558" cy="1430199"/>
          </a:xfrm>
          <a:custGeom>
            <a:avLst/>
            <a:gdLst/>
            <a:ahLst/>
            <a:cxnLst/>
            <a:rect l="l" t="t" r="r" b="b"/>
            <a:pathLst>
              <a:path w="2313558" h="1430199">
                <a:moveTo>
                  <a:pt x="0" y="0"/>
                </a:moveTo>
                <a:lnTo>
                  <a:pt x="2313558" y="0"/>
                </a:lnTo>
                <a:lnTo>
                  <a:pt x="2313558" y="1430199"/>
                </a:lnTo>
                <a:lnTo>
                  <a:pt x="0" y="143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4AEACF93-A5E0-B01F-701A-084F77B42F17}"/>
              </a:ext>
            </a:extLst>
          </p:cNvPr>
          <p:cNvSpPr/>
          <p:nvPr/>
        </p:nvSpPr>
        <p:spPr>
          <a:xfrm flipH="1">
            <a:off x="16251889" y="323671"/>
            <a:ext cx="2853021" cy="1763686"/>
          </a:xfrm>
          <a:custGeom>
            <a:avLst/>
            <a:gdLst/>
            <a:ahLst/>
            <a:cxnLst/>
            <a:rect l="l" t="t" r="r" b="b"/>
            <a:pathLst>
              <a:path w="2853021" h="1763686">
                <a:moveTo>
                  <a:pt x="2853021" y="0"/>
                </a:moveTo>
                <a:lnTo>
                  <a:pt x="0" y="0"/>
                </a:lnTo>
                <a:lnTo>
                  <a:pt x="0" y="1763685"/>
                </a:lnTo>
                <a:lnTo>
                  <a:pt x="2853021" y="1763685"/>
                </a:lnTo>
                <a:lnTo>
                  <a:pt x="2853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DBBAC41F-A878-5BC6-5C17-AC135EECC2D7}"/>
              </a:ext>
            </a:extLst>
          </p:cNvPr>
          <p:cNvGrpSpPr/>
          <p:nvPr/>
        </p:nvGrpSpPr>
        <p:grpSpPr>
          <a:xfrm>
            <a:off x="1371600" y="-214910"/>
            <a:ext cx="15325625" cy="1058690"/>
            <a:chOff x="0" y="0"/>
            <a:chExt cx="6838487" cy="737267"/>
          </a:xfrm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BD4AA7DD-7434-BCCD-02CA-449F96825A16}"/>
                </a:ext>
              </a:extLst>
            </p:cNvPr>
            <p:cNvSpPr/>
            <p:nvPr/>
          </p:nvSpPr>
          <p:spPr>
            <a:xfrm>
              <a:off x="0" y="0"/>
              <a:ext cx="6838487" cy="737267"/>
            </a:xfrm>
            <a:custGeom>
              <a:avLst/>
              <a:gdLst/>
              <a:ahLst/>
              <a:cxnLst/>
              <a:rect l="l" t="t" r="r" b="b"/>
              <a:pathLst>
                <a:path w="6838487" h="737267">
                  <a:moveTo>
                    <a:pt x="14318" y="0"/>
                  </a:moveTo>
                  <a:lnTo>
                    <a:pt x="6824170" y="0"/>
                  </a:lnTo>
                  <a:cubicBezTo>
                    <a:pt x="6832077" y="0"/>
                    <a:pt x="6838487" y="6410"/>
                    <a:pt x="6838487" y="14318"/>
                  </a:cubicBezTo>
                  <a:lnTo>
                    <a:pt x="6838487" y="722950"/>
                  </a:lnTo>
                  <a:cubicBezTo>
                    <a:pt x="6838487" y="730857"/>
                    <a:pt x="6832077" y="737267"/>
                    <a:pt x="6824170" y="737267"/>
                  </a:cubicBezTo>
                  <a:lnTo>
                    <a:pt x="14318" y="737267"/>
                  </a:lnTo>
                  <a:cubicBezTo>
                    <a:pt x="6410" y="737267"/>
                    <a:pt x="0" y="730857"/>
                    <a:pt x="0" y="722950"/>
                  </a:cubicBezTo>
                  <a:lnTo>
                    <a:pt x="0" y="14318"/>
                  </a:lnTo>
                  <a:cubicBezTo>
                    <a:pt x="0" y="6410"/>
                    <a:pt x="6410" y="0"/>
                    <a:pt x="14318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F6D1E17A-E550-FD82-4429-D1B95E11AEEA}"/>
                </a:ext>
              </a:extLst>
            </p:cNvPr>
            <p:cNvSpPr txBox="1"/>
            <p:nvPr/>
          </p:nvSpPr>
          <p:spPr>
            <a:xfrm>
              <a:off x="0" y="0"/>
              <a:ext cx="6838487" cy="737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2" name="TextBox 24">
            <a:extLst>
              <a:ext uri="{FF2B5EF4-FFF2-40B4-BE49-F238E27FC236}">
                <a16:creationId xmlns:a16="http://schemas.microsoft.com/office/drawing/2014/main" id="{E0119C80-0F97-72D6-EDC6-DC1A35B1E6E7}"/>
              </a:ext>
            </a:extLst>
          </p:cNvPr>
          <p:cNvSpPr txBox="1"/>
          <p:nvPr/>
        </p:nvSpPr>
        <p:spPr>
          <a:xfrm>
            <a:off x="1590775" y="-348252"/>
            <a:ext cx="14868425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4800" b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ĐẶT THỬ NGHIỆM KẾT QUẢ VÀ ĐÁNH GIÁ</a:t>
            </a:r>
            <a:endParaRPr lang="en-US" sz="4800" b="1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DFAE9-31FA-2A91-8ABF-448F23F95B82}"/>
              </a:ext>
            </a:extLst>
          </p:cNvPr>
          <p:cNvSpPr txBox="1"/>
          <p:nvPr/>
        </p:nvSpPr>
        <p:spPr>
          <a:xfrm>
            <a:off x="609601" y="4206333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944F14D-8700-478B-1D02-51FA66E5D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892" y="1001553"/>
            <a:ext cx="13822507" cy="8485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63699D53-E758-AAD4-2DC8-25C63F3B8C38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10</a:t>
            </a:fld>
            <a:endParaRPr lang="en-US" sz="2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5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0BD6-30C3-93B4-4324-309B31D2C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E8E0A-2CA8-E331-141B-137C085B921D}"/>
              </a:ext>
            </a:extLst>
          </p:cNvPr>
          <p:cNvGrpSpPr/>
          <p:nvPr/>
        </p:nvGrpSpPr>
        <p:grpSpPr>
          <a:xfrm>
            <a:off x="457200" y="342900"/>
            <a:ext cx="17449799" cy="9296400"/>
            <a:chOff x="0" y="0"/>
            <a:chExt cx="4218789" cy="18830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B63F201-99A7-3147-CB36-5743183C0E26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ECF582-8A52-CAB2-F45D-872FB04D3F22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50" name="Freeform 50">
            <a:extLst>
              <a:ext uri="{FF2B5EF4-FFF2-40B4-BE49-F238E27FC236}">
                <a16:creationId xmlns:a16="http://schemas.microsoft.com/office/drawing/2014/main" id="{DFCF2879-68CD-9F43-F226-5C6EB5D434A3}"/>
              </a:ext>
            </a:extLst>
          </p:cNvPr>
          <p:cNvSpPr/>
          <p:nvPr/>
        </p:nvSpPr>
        <p:spPr>
          <a:xfrm rot="1938397">
            <a:off x="13317609" y="8826689"/>
            <a:ext cx="1897816" cy="1625221"/>
          </a:xfrm>
          <a:custGeom>
            <a:avLst/>
            <a:gdLst/>
            <a:ahLst/>
            <a:cxnLst/>
            <a:rect l="l" t="t" r="r" b="b"/>
            <a:pathLst>
              <a:path w="1897816" h="1625221">
                <a:moveTo>
                  <a:pt x="0" y="0"/>
                </a:moveTo>
                <a:lnTo>
                  <a:pt x="1897816" y="0"/>
                </a:lnTo>
                <a:lnTo>
                  <a:pt x="1897816" y="1625221"/>
                </a:lnTo>
                <a:lnTo>
                  <a:pt x="0" y="162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DF03E746-6EC5-889C-84AF-FE69A6D0CCE4}"/>
              </a:ext>
            </a:extLst>
          </p:cNvPr>
          <p:cNvSpPr/>
          <p:nvPr/>
        </p:nvSpPr>
        <p:spPr>
          <a:xfrm rot="-1848275">
            <a:off x="-775778" y="9013942"/>
            <a:ext cx="2313558" cy="1430199"/>
          </a:xfrm>
          <a:custGeom>
            <a:avLst/>
            <a:gdLst/>
            <a:ahLst/>
            <a:cxnLst/>
            <a:rect l="l" t="t" r="r" b="b"/>
            <a:pathLst>
              <a:path w="2313558" h="1430199">
                <a:moveTo>
                  <a:pt x="0" y="0"/>
                </a:moveTo>
                <a:lnTo>
                  <a:pt x="2313558" y="0"/>
                </a:lnTo>
                <a:lnTo>
                  <a:pt x="2313558" y="1430199"/>
                </a:lnTo>
                <a:lnTo>
                  <a:pt x="0" y="143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DAB56BBC-D3C8-9A77-4CD0-C63BA58D2147}"/>
              </a:ext>
            </a:extLst>
          </p:cNvPr>
          <p:cNvSpPr/>
          <p:nvPr/>
        </p:nvSpPr>
        <p:spPr>
          <a:xfrm flipH="1">
            <a:off x="16251889" y="323671"/>
            <a:ext cx="2853021" cy="1763686"/>
          </a:xfrm>
          <a:custGeom>
            <a:avLst/>
            <a:gdLst/>
            <a:ahLst/>
            <a:cxnLst/>
            <a:rect l="l" t="t" r="r" b="b"/>
            <a:pathLst>
              <a:path w="2853021" h="1763686">
                <a:moveTo>
                  <a:pt x="2853021" y="0"/>
                </a:moveTo>
                <a:lnTo>
                  <a:pt x="0" y="0"/>
                </a:lnTo>
                <a:lnTo>
                  <a:pt x="0" y="1763685"/>
                </a:lnTo>
                <a:lnTo>
                  <a:pt x="2853021" y="1763685"/>
                </a:lnTo>
                <a:lnTo>
                  <a:pt x="2853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4E5D8-AA76-A35F-4221-9B5A4130D97F}"/>
              </a:ext>
            </a:extLst>
          </p:cNvPr>
          <p:cNvSpPr txBox="1"/>
          <p:nvPr/>
        </p:nvSpPr>
        <p:spPr>
          <a:xfrm>
            <a:off x="6528604" y="1224901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Sơ đồ màn hình giao diện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-up of a white sheet&#10;&#10;Description automatically generated">
            <a:extLst>
              <a:ext uri="{FF2B5EF4-FFF2-40B4-BE49-F238E27FC236}">
                <a16:creationId xmlns:a16="http://schemas.microsoft.com/office/drawing/2014/main" id="{7A89F01B-D127-40E1-4CE0-168902AC37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238843"/>
            <a:ext cx="17235546" cy="3849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roup 14">
            <a:extLst>
              <a:ext uri="{FF2B5EF4-FFF2-40B4-BE49-F238E27FC236}">
                <a16:creationId xmlns:a16="http://schemas.microsoft.com/office/drawing/2014/main" id="{49F9EC3B-C345-09F7-2B8D-BD9CD66D6C0D}"/>
              </a:ext>
            </a:extLst>
          </p:cNvPr>
          <p:cNvGrpSpPr/>
          <p:nvPr/>
        </p:nvGrpSpPr>
        <p:grpSpPr>
          <a:xfrm>
            <a:off x="1371600" y="-214910"/>
            <a:ext cx="15325625" cy="1058690"/>
            <a:chOff x="0" y="0"/>
            <a:chExt cx="6838487" cy="737267"/>
          </a:xfrm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68912EEF-891C-3312-9658-442D6A92FAFF}"/>
                </a:ext>
              </a:extLst>
            </p:cNvPr>
            <p:cNvSpPr/>
            <p:nvPr/>
          </p:nvSpPr>
          <p:spPr>
            <a:xfrm>
              <a:off x="0" y="0"/>
              <a:ext cx="6838487" cy="737267"/>
            </a:xfrm>
            <a:custGeom>
              <a:avLst/>
              <a:gdLst/>
              <a:ahLst/>
              <a:cxnLst/>
              <a:rect l="l" t="t" r="r" b="b"/>
              <a:pathLst>
                <a:path w="6838487" h="737267">
                  <a:moveTo>
                    <a:pt x="14318" y="0"/>
                  </a:moveTo>
                  <a:lnTo>
                    <a:pt x="6824170" y="0"/>
                  </a:lnTo>
                  <a:cubicBezTo>
                    <a:pt x="6832077" y="0"/>
                    <a:pt x="6838487" y="6410"/>
                    <a:pt x="6838487" y="14318"/>
                  </a:cubicBezTo>
                  <a:lnTo>
                    <a:pt x="6838487" y="722950"/>
                  </a:lnTo>
                  <a:cubicBezTo>
                    <a:pt x="6838487" y="730857"/>
                    <a:pt x="6832077" y="737267"/>
                    <a:pt x="6824170" y="737267"/>
                  </a:cubicBezTo>
                  <a:lnTo>
                    <a:pt x="14318" y="737267"/>
                  </a:lnTo>
                  <a:cubicBezTo>
                    <a:pt x="6410" y="737267"/>
                    <a:pt x="0" y="730857"/>
                    <a:pt x="0" y="722950"/>
                  </a:cubicBezTo>
                  <a:lnTo>
                    <a:pt x="0" y="14318"/>
                  </a:lnTo>
                  <a:cubicBezTo>
                    <a:pt x="0" y="6410"/>
                    <a:pt x="6410" y="0"/>
                    <a:pt x="14318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E3950F9F-A36A-4139-D455-04D3A6A576E7}"/>
                </a:ext>
              </a:extLst>
            </p:cNvPr>
            <p:cNvSpPr txBox="1"/>
            <p:nvPr/>
          </p:nvSpPr>
          <p:spPr>
            <a:xfrm>
              <a:off x="0" y="0"/>
              <a:ext cx="6838487" cy="737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2" name="TextBox 24">
            <a:extLst>
              <a:ext uri="{FF2B5EF4-FFF2-40B4-BE49-F238E27FC236}">
                <a16:creationId xmlns:a16="http://schemas.microsoft.com/office/drawing/2014/main" id="{447DDA4B-F549-91A7-B53B-12D2829C7533}"/>
              </a:ext>
            </a:extLst>
          </p:cNvPr>
          <p:cNvSpPr txBox="1"/>
          <p:nvPr/>
        </p:nvSpPr>
        <p:spPr>
          <a:xfrm>
            <a:off x="1590775" y="-348252"/>
            <a:ext cx="14868425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4800" b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ĐẶT THỬ NGHIỆM KẾT QUẢ VÀ ĐÁNH GIÁ</a:t>
            </a:r>
            <a:endParaRPr lang="en-US" sz="4800" b="1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FE4650A9-A7FF-73A5-BD9F-F27C762D36AB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11</a:t>
            </a:fld>
            <a:endParaRPr lang="en-US" sz="2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8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C6760-163D-6362-0511-3602F26C3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80C666-19D7-5340-7230-7277FB8EDE3A}"/>
              </a:ext>
            </a:extLst>
          </p:cNvPr>
          <p:cNvGrpSpPr/>
          <p:nvPr/>
        </p:nvGrpSpPr>
        <p:grpSpPr>
          <a:xfrm>
            <a:off x="381001" y="546060"/>
            <a:ext cx="17449799" cy="9296400"/>
            <a:chOff x="0" y="0"/>
            <a:chExt cx="4218789" cy="18830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272889-3772-F431-A10C-A4D66CB84A34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63B4DD9-00EE-BF54-99DB-38C4AF9F835B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50" name="Freeform 50">
            <a:extLst>
              <a:ext uri="{FF2B5EF4-FFF2-40B4-BE49-F238E27FC236}">
                <a16:creationId xmlns:a16="http://schemas.microsoft.com/office/drawing/2014/main" id="{C361B813-242C-6E01-78A4-30B5E2A8841E}"/>
              </a:ext>
            </a:extLst>
          </p:cNvPr>
          <p:cNvSpPr/>
          <p:nvPr/>
        </p:nvSpPr>
        <p:spPr>
          <a:xfrm rot="1938397">
            <a:off x="13317609" y="8826689"/>
            <a:ext cx="1897816" cy="1625221"/>
          </a:xfrm>
          <a:custGeom>
            <a:avLst/>
            <a:gdLst/>
            <a:ahLst/>
            <a:cxnLst/>
            <a:rect l="l" t="t" r="r" b="b"/>
            <a:pathLst>
              <a:path w="1897816" h="1625221">
                <a:moveTo>
                  <a:pt x="0" y="0"/>
                </a:moveTo>
                <a:lnTo>
                  <a:pt x="1897816" y="0"/>
                </a:lnTo>
                <a:lnTo>
                  <a:pt x="1897816" y="1625221"/>
                </a:lnTo>
                <a:lnTo>
                  <a:pt x="0" y="162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BFB15E64-F910-8AFB-049E-170EF429BE23}"/>
              </a:ext>
            </a:extLst>
          </p:cNvPr>
          <p:cNvSpPr/>
          <p:nvPr/>
        </p:nvSpPr>
        <p:spPr>
          <a:xfrm rot="-1848275">
            <a:off x="-775778" y="9013942"/>
            <a:ext cx="2313558" cy="1430199"/>
          </a:xfrm>
          <a:custGeom>
            <a:avLst/>
            <a:gdLst/>
            <a:ahLst/>
            <a:cxnLst/>
            <a:rect l="l" t="t" r="r" b="b"/>
            <a:pathLst>
              <a:path w="2313558" h="1430199">
                <a:moveTo>
                  <a:pt x="0" y="0"/>
                </a:moveTo>
                <a:lnTo>
                  <a:pt x="2313558" y="0"/>
                </a:lnTo>
                <a:lnTo>
                  <a:pt x="2313558" y="1430199"/>
                </a:lnTo>
                <a:lnTo>
                  <a:pt x="0" y="143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6B8FBA22-06BC-50EF-6058-925FA4F1DF3D}"/>
              </a:ext>
            </a:extLst>
          </p:cNvPr>
          <p:cNvSpPr/>
          <p:nvPr/>
        </p:nvSpPr>
        <p:spPr>
          <a:xfrm flipH="1">
            <a:off x="16251889" y="323671"/>
            <a:ext cx="2853021" cy="1763686"/>
          </a:xfrm>
          <a:custGeom>
            <a:avLst/>
            <a:gdLst/>
            <a:ahLst/>
            <a:cxnLst/>
            <a:rect l="l" t="t" r="r" b="b"/>
            <a:pathLst>
              <a:path w="2853021" h="1763686">
                <a:moveTo>
                  <a:pt x="2853021" y="0"/>
                </a:moveTo>
                <a:lnTo>
                  <a:pt x="0" y="0"/>
                </a:lnTo>
                <a:lnTo>
                  <a:pt x="0" y="1763685"/>
                </a:lnTo>
                <a:lnTo>
                  <a:pt x="2853021" y="1763685"/>
                </a:lnTo>
                <a:lnTo>
                  <a:pt x="2853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B6370-428D-2168-C05B-52D99B202826}"/>
              </a:ext>
            </a:extLst>
          </p:cNvPr>
          <p:cNvSpPr txBox="1"/>
          <p:nvPr/>
        </p:nvSpPr>
        <p:spPr>
          <a:xfrm>
            <a:off x="2538796" y="1187590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Giao diện màn hình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green screen&#10;&#10;Description automatically generated">
            <a:extLst>
              <a:ext uri="{FF2B5EF4-FFF2-40B4-BE49-F238E27FC236}">
                <a16:creationId xmlns:a16="http://schemas.microsoft.com/office/drawing/2014/main" id="{85693AA6-6B1B-872B-6063-A35574D24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622" y="2592459"/>
            <a:ext cx="10290659" cy="4721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80F7D8F1-71A1-E2AC-F9A3-3862E7B37A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321" y="1825065"/>
            <a:ext cx="3249886" cy="7221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7" name="Group 2">
            <a:extLst>
              <a:ext uri="{FF2B5EF4-FFF2-40B4-BE49-F238E27FC236}">
                <a16:creationId xmlns:a16="http://schemas.microsoft.com/office/drawing/2014/main" id="{AEB393FD-172F-AC66-F83E-714753BDB710}"/>
              </a:ext>
            </a:extLst>
          </p:cNvPr>
          <p:cNvGrpSpPr/>
          <p:nvPr/>
        </p:nvGrpSpPr>
        <p:grpSpPr>
          <a:xfrm>
            <a:off x="381001" y="544191"/>
            <a:ext cx="17449799" cy="9296400"/>
            <a:chOff x="0" y="0"/>
            <a:chExt cx="4218789" cy="1883033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763893A5-6040-A53A-B449-088F479ED355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B16F840E-17D0-4A06-F3D7-0ABBFB324978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9CF4D5F-4A13-77E3-0116-A40DCFDEAFA8}"/>
              </a:ext>
            </a:extLst>
          </p:cNvPr>
          <p:cNvSpPr txBox="1"/>
          <p:nvPr/>
        </p:nvSpPr>
        <p:spPr>
          <a:xfrm>
            <a:off x="2538796" y="1185721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Giao diện màn hình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E5E09A-5862-460A-E955-51BF5A80B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546" y="2361603"/>
            <a:ext cx="10726324" cy="4953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143850-4442-0A34-42F7-997D860CAF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856" y="1717065"/>
            <a:ext cx="3392151" cy="7539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6" name="Group 2">
            <a:extLst>
              <a:ext uri="{FF2B5EF4-FFF2-40B4-BE49-F238E27FC236}">
                <a16:creationId xmlns:a16="http://schemas.microsoft.com/office/drawing/2014/main" id="{41ACBA55-09BD-DFE7-3C3C-41A72E0A5432}"/>
              </a:ext>
            </a:extLst>
          </p:cNvPr>
          <p:cNvGrpSpPr/>
          <p:nvPr/>
        </p:nvGrpSpPr>
        <p:grpSpPr>
          <a:xfrm>
            <a:off x="420171" y="469688"/>
            <a:ext cx="17449799" cy="9296400"/>
            <a:chOff x="0" y="0"/>
            <a:chExt cx="4218789" cy="1883033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5791DFAE-F30B-7B80-DF45-238ED6C12703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89F5AC97-4D28-FED8-761D-C11C954FC321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5AC57F-E650-4C94-097B-2EBADDC60D87}"/>
              </a:ext>
            </a:extLst>
          </p:cNvPr>
          <p:cNvSpPr txBox="1"/>
          <p:nvPr/>
        </p:nvSpPr>
        <p:spPr>
          <a:xfrm>
            <a:off x="2579995" y="1033420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Giao diện màn hình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19D1CB59-B1F2-9550-9214-93303B96B7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5891" y="1956499"/>
            <a:ext cx="14243706" cy="6312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5" name="Group 2">
            <a:extLst>
              <a:ext uri="{FF2B5EF4-FFF2-40B4-BE49-F238E27FC236}">
                <a16:creationId xmlns:a16="http://schemas.microsoft.com/office/drawing/2014/main" id="{43542D61-2AAD-3A8B-BEBE-6A04A48A1504}"/>
              </a:ext>
            </a:extLst>
          </p:cNvPr>
          <p:cNvGrpSpPr/>
          <p:nvPr/>
        </p:nvGrpSpPr>
        <p:grpSpPr>
          <a:xfrm>
            <a:off x="419100" y="506940"/>
            <a:ext cx="17449799" cy="9296400"/>
            <a:chOff x="0" y="0"/>
            <a:chExt cx="4218789" cy="1883033"/>
          </a:xfrm>
        </p:grpSpPr>
        <p:sp>
          <p:nvSpPr>
            <p:cNvPr id="56" name="Freeform 3">
              <a:extLst>
                <a:ext uri="{FF2B5EF4-FFF2-40B4-BE49-F238E27FC236}">
                  <a16:creationId xmlns:a16="http://schemas.microsoft.com/office/drawing/2014/main" id="{5E762F26-8A18-195A-756E-C03FD642AD4B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7928878F-AFF8-1036-4082-35EA03BF472A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7F7F807-B755-A35E-F265-01813B797841}"/>
              </a:ext>
            </a:extLst>
          </p:cNvPr>
          <p:cNvSpPr txBox="1"/>
          <p:nvPr/>
        </p:nvSpPr>
        <p:spPr>
          <a:xfrm>
            <a:off x="2576895" y="1146994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Giao diện màn hình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4AE9E235-6CD4-3C56-A6E7-793F4878C8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4108" y="2291548"/>
            <a:ext cx="14376315" cy="6444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3" name="Group 2">
            <a:extLst>
              <a:ext uri="{FF2B5EF4-FFF2-40B4-BE49-F238E27FC236}">
                <a16:creationId xmlns:a16="http://schemas.microsoft.com/office/drawing/2014/main" id="{BF0BE6AF-0ED1-8347-9AD6-C52FA625330C}"/>
              </a:ext>
            </a:extLst>
          </p:cNvPr>
          <p:cNvGrpSpPr/>
          <p:nvPr/>
        </p:nvGrpSpPr>
        <p:grpSpPr>
          <a:xfrm>
            <a:off x="379119" y="457083"/>
            <a:ext cx="17449799" cy="9296400"/>
            <a:chOff x="0" y="0"/>
            <a:chExt cx="4218789" cy="1883033"/>
          </a:xfrm>
        </p:grpSpPr>
        <p:sp>
          <p:nvSpPr>
            <p:cNvPr id="64" name="Freeform 3">
              <a:extLst>
                <a:ext uri="{FF2B5EF4-FFF2-40B4-BE49-F238E27FC236}">
                  <a16:creationId xmlns:a16="http://schemas.microsoft.com/office/drawing/2014/main" id="{078A5CF1-2F8B-EBF6-7A7E-E580E1BA202B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4">
              <a:extLst>
                <a:ext uri="{FF2B5EF4-FFF2-40B4-BE49-F238E27FC236}">
                  <a16:creationId xmlns:a16="http://schemas.microsoft.com/office/drawing/2014/main" id="{7BB42AF0-F982-D0E4-D89A-19CC6AE4932B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069F4CC-B46C-32A3-25B6-917A17B7DE03}"/>
              </a:ext>
            </a:extLst>
          </p:cNvPr>
          <p:cNvSpPr txBox="1"/>
          <p:nvPr/>
        </p:nvSpPr>
        <p:spPr>
          <a:xfrm>
            <a:off x="2571073" y="984890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Giao diện màn hình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F5B3476-EFF9-3F4B-B476-B680AF2776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379" y="2377439"/>
            <a:ext cx="12159957" cy="5546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1EF4F97A-9D8C-5DBA-2791-FDDC6175DC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71400" y="1968302"/>
            <a:ext cx="3276232" cy="7191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7" name="Group 2">
            <a:extLst>
              <a:ext uri="{FF2B5EF4-FFF2-40B4-BE49-F238E27FC236}">
                <a16:creationId xmlns:a16="http://schemas.microsoft.com/office/drawing/2014/main" id="{49584A7B-9874-0D02-4274-046A2967E219}"/>
              </a:ext>
            </a:extLst>
          </p:cNvPr>
          <p:cNvGrpSpPr/>
          <p:nvPr/>
        </p:nvGrpSpPr>
        <p:grpSpPr>
          <a:xfrm>
            <a:off x="401651" y="462379"/>
            <a:ext cx="17449799" cy="9296400"/>
            <a:chOff x="0" y="0"/>
            <a:chExt cx="4218789" cy="1883033"/>
          </a:xfrm>
        </p:grpSpPr>
        <p:sp>
          <p:nvSpPr>
            <p:cNvPr id="68" name="Freeform 3">
              <a:extLst>
                <a:ext uri="{FF2B5EF4-FFF2-40B4-BE49-F238E27FC236}">
                  <a16:creationId xmlns:a16="http://schemas.microsoft.com/office/drawing/2014/main" id="{5AE830F9-8C02-4736-615B-92A2789F0000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4">
              <a:extLst>
                <a:ext uri="{FF2B5EF4-FFF2-40B4-BE49-F238E27FC236}">
                  <a16:creationId xmlns:a16="http://schemas.microsoft.com/office/drawing/2014/main" id="{219ACB4F-985F-2DCC-F987-A5EA8B94D3C0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25F61F1-AC80-CA14-42B4-D7904CFE2E3A}"/>
              </a:ext>
            </a:extLst>
          </p:cNvPr>
          <p:cNvSpPr txBox="1"/>
          <p:nvPr/>
        </p:nvSpPr>
        <p:spPr>
          <a:xfrm>
            <a:off x="2592681" y="955275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Giao diện màn hình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C004B25D-04B8-35AA-6511-EA7FF8F08A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9647" y="2085902"/>
            <a:ext cx="14672582" cy="6645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7" name="Group 2">
            <a:extLst>
              <a:ext uri="{FF2B5EF4-FFF2-40B4-BE49-F238E27FC236}">
                <a16:creationId xmlns:a16="http://schemas.microsoft.com/office/drawing/2014/main" id="{1BD60604-B3DF-F3B6-0B74-225507DC8AE5}"/>
              </a:ext>
            </a:extLst>
          </p:cNvPr>
          <p:cNvGrpSpPr/>
          <p:nvPr/>
        </p:nvGrpSpPr>
        <p:grpSpPr>
          <a:xfrm>
            <a:off x="387843" y="443753"/>
            <a:ext cx="17449799" cy="9296400"/>
            <a:chOff x="0" y="0"/>
            <a:chExt cx="4218789" cy="1883033"/>
          </a:xfrm>
        </p:grpSpPr>
        <p:sp>
          <p:nvSpPr>
            <p:cNvPr id="78" name="Freeform 3">
              <a:extLst>
                <a:ext uri="{FF2B5EF4-FFF2-40B4-BE49-F238E27FC236}">
                  <a16:creationId xmlns:a16="http://schemas.microsoft.com/office/drawing/2014/main" id="{36A6E585-CE21-7967-1069-099B49DE2415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TextBox 4">
              <a:extLst>
                <a:ext uri="{FF2B5EF4-FFF2-40B4-BE49-F238E27FC236}">
                  <a16:creationId xmlns:a16="http://schemas.microsoft.com/office/drawing/2014/main" id="{FC6FDB3D-1382-CE77-C4EC-3CE0E61BE11A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556C5C9-3D08-BC6A-7DF1-6FFDA50F2418}"/>
              </a:ext>
            </a:extLst>
          </p:cNvPr>
          <p:cNvSpPr txBox="1"/>
          <p:nvPr/>
        </p:nvSpPr>
        <p:spPr>
          <a:xfrm>
            <a:off x="2583737" y="965426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Giao diện màn hình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Picture 80" descr="A screenshot of a computer&#10;&#10;Description automatically generated">
            <a:extLst>
              <a:ext uri="{FF2B5EF4-FFF2-40B4-BE49-F238E27FC236}">
                <a16:creationId xmlns:a16="http://schemas.microsoft.com/office/drawing/2014/main" id="{BE688A6C-9722-A706-D1F6-FD4277809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893" y="2366248"/>
            <a:ext cx="11048417" cy="5066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2" name="Picture 81" descr="A screenshot of a chat&#10;&#10;Description automatically generated">
            <a:extLst>
              <a:ext uri="{FF2B5EF4-FFF2-40B4-BE49-F238E27FC236}">
                <a16:creationId xmlns:a16="http://schemas.microsoft.com/office/drawing/2014/main" id="{0276D1F1-4E6F-8291-41C7-41667ACC6B4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027" y="1576579"/>
            <a:ext cx="3523238" cy="7829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3" name="Group 2">
            <a:extLst>
              <a:ext uri="{FF2B5EF4-FFF2-40B4-BE49-F238E27FC236}">
                <a16:creationId xmlns:a16="http://schemas.microsoft.com/office/drawing/2014/main" id="{59D8EBCE-5A62-C6DF-BFB5-9B4C92131689}"/>
              </a:ext>
            </a:extLst>
          </p:cNvPr>
          <p:cNvGrpSpPr/>
          <p:nvPr/>
        </p:nvGrpSpPr>
        <p:grpSpPr>
          <a:xfrm>
            <a:off x="406363" y="465027"/>
            <a:ext cx="17449799" cy="9296400"/>
            <a:chOff x="0" y="0"/>
            <a:chExt cx="4218789" cy="1883033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6F533F46-0B34-0F36-71D1-F5D094B580FA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9083E07-51D1-5EEA-75A0-8F6A585A0F9D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822BB182-BE8F-09D3-BB29-8A7E6BE7F7D4}"/>
              </a:ext>
            </a:extLst>
          </p:cNvPr>
          <p:cNvSpPr txBox="1"/>
          <p:nvPr/>
        </p:nvSpPr>
        <p:spPr>
          <a:xfrm>
            <a:off x="2602257" y="986700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Giao diện màn hình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30D12240-BB42-2FD7-B650-27A75E361D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854" y="2502525"/>
            <a:ext cx="11494777" cy="5473703"/>
          </a:xfrm>
          <a:prstGeom prst="rect">
            <a:avLst/>
          </a:prstGeom>
        </p:spPr>
      </p:pic>
      <p:pic>
        <p:nvPicPr>
          <p:cNvPr id="89" name="Picture 88" descr="A screenshot of a phone&#10;&#10;Description automatically generated">
            <a:extLst>
              <a:ext uri="{FF2B5EF4-FFF2-40B4-BE49-F238E27FC236}">
                <a16:creationId xmlns:a16="http://schemas.microsoft.com/office/drawing/2014/main" id="{55EE6B09-6C4E-CB43-DC2B-5EA30AF9295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998" y="1594921"/>
            <a:ext cx="3475908" cy="7723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0" name="Group 2">
            <a:extLst>
              <a:ext uri="{FF2B5EF4-FFF2-40B4-BE49-F238E27FC236}">
                <a16:creationId xmlns:a16="http://schemas.microsoft.com/office/drawing/2014/main" id="{47A94DA5-1BF7-B456-1296-4F19DF33F841}"/>
              </a:ext>
            </a:extLst>
          </p:cNvPr>
          <p:cNvGrpSpPr/>
          <p:nvPr/>
        </p:nvGrpSpPr>
        <p:grpSpPr>
          <a:xfrm>
            <a:off x="393682" y="434654"/>
            <a:ext cx="17449799" cy="9296400"/>
            <a:chOff x="0" y="0"/>
            <a:chExt cx="4218789" cy="1883033"/>
          </a:xfrm>
        </p:grpSpPr>
        <p:sp>
          <p:nvSpPr>
            <p:cNvPr id="91" name="Freeform 3">
              <a:extLst>
                <a:ext uri="{FF2B5EF4-FFF2-40B4-BE49-F238E27FC236}">
                  <a16:creationId xmlns:a16="http://schemas.microsoft.com/office/drawing/2014/main" id="{E9F734EA-3685-D5BD-7405-343C718CB969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4">
              <a:extLst>
                <a:ext uri="{FF2B5EF4-FFF2-40B4-BE49-F238E27FC236}">
                  <a16:creationId xmlns:a16="http://schemas.microsoft.com/office/drawing/2014/main" id="{AAC45267-C401-0DEB-9335-BE333A2F5663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E52A857-BE0E-8B07-3003-9AD361469E4F}"/>
              </a:ext>
            </a:extLst>
          </p:cNvPr>
          <p:cNvSpPr txBox="1"/>
          <p:nvPr/>
        </p:nvSpPr>
        <p:spPr>
          <a:xfrm>
            <a:off x="2589576" y="956327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Giao diện màn hình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Picture 93" descr="A screenshot of a phone&#10;&#10;Description automatically generated">
            <a:extLst>
              <a:ext uri="{FF2B5EF4-FFF2-40B4-BE49-F238E27FC236}">
                <a16:creationId xmlns:a16="http://schemas.microsoft.com/office/drawing/2014/main" id="{1CE2C0CC-3B84-C88E-CB9C-4FF002E5901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8986" y="2579044"/>
            <a:ext cx="10861184" cy="4943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5" name="Picture 94" descr="A screenshot of a phone&#10;&#10;Description automatically generated">
            <a:extLst>
              <a:ext uri="{FF2B5EF4-FFF2-40B4-BE49-F238E27FC236}">
                <a16:creationId xmlns:a16="http://schemas.microsoft.com/office/drawing/2014/main" id="{3B31A211-52E3-19E4-4DB1-56978DABECF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507" y="1919472"/>
            <a:ext cx="3249885" cy="7221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6" name="Group 2">
            <a:extLst>
              <a:ext uri="{FF2B5EF4-FFF2-40B4-BE49-F238E27FC236}">
                <a16:creationId xmlns:a16="http://schemas.microsoft.com/office/drawing/2014/main" id="{AD3790D4-BC60-BA21-E317-0899F6F8F2E6}"/>
              </a:ext>
            </a:extLst>
          </p:cNvPr>
          <p:cNvGrpSpPr/>
          <p:nvPr/>
        </p:nvGrpSpPr>
        <p:grpSpPr>
          <a:xfrm>
            <a:off x="372658" y="515501"/>
            <a:ext cx="17449799" cy="9296400"/>
            <a:chOff x="0" y="0"/>
            <a:chExt cx="4218789" cy="1883033"/>
          </a:xfrm>
        </p:grpSpPr>
        <p:sp>
          <p:nvSpPr>
            <p:cNvPr id="97" name="Freeform 3">
              <a:extLst>
                <a:ext uri="{FF2B5EF4-FFF2-40B4-BE49-F238E27FC236}">
                  <a16:creationId xmlns:a16="http://schemas.microsoft.com/office/drawing/2014/main" id="{04703552-13DC-165D-B49B-A97FABB09DA4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TextBox 4">
              <a:extLst>
                <a:ext uri="{FF2B5EF4-FFF2-40B4-BE49-F238E27FC236}">
                  <a16:creationId xmlns:a16="http://schemas.microsoft.com/office/drawing/2014/main" id="{B204A0FF-7510-2F7B-A36B-C8C4A58CA46B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FD4F2E77-AE3B-7B96-EFAF-D579516D3F24}"/>
              </a:ext>
            </a:extLst>
          </p:cNvPr>
          <p:cNvSpPr txBox="1"/>
          <p:nvPr/>
        </p:nvSpPr>
        <p:spPr>
          <a:xfrm>
            <a:off x="2568552" y="1037174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Giao diện màn hình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Picture 103" descr="A screenshot of a phone&#10;&#10;Description automatically generated">
            <a:extLst>
              <a:ext uri="{FF2B5EF4-FFF2-40B4-BE49-F238E27FC236}">
                <a16:creationId xmlns:a16="http://schemas.microsoft.com/office/drawing/2014/main" id="{71DE8AEF-5E45-965A-E53E-E6028317EC2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9702" y="2553367"/>
            <a:ext cx="10574576" cy="4721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5" name="Picture 104" descr="A screenshot of a chat&#10;&#10;Description automatically generated">
            <a:extLst>
              <a:ext uri="{FF2B5EF4-FFF2-40B4-BE49-F238E27FC236}">
                <a16:creationId xmlns:a16="http://schemas.microsoft.com/office/drawing/2014/main" id="{202E05EE-A06F-79E1-ADD4-CAB438D074D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132" y="1668672"/>
            <a:ext cx="3250571" cy="7221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6" name="Group 2">
            <a:extLst>
              <a:ext uri="{FF2B5EF4-FFF2-40B4-BE49-F238E27FC236}">
                <a16:creationId xmlns:a16="http://schemas.microsoft.com/office/drawing/2014/main" id="{D9C463D3-E465-1B74-E08A-0CD3E345ED0A}"/>
              </a:ext>
            </a:extLst>
          </p:cNvPr>
          <p:cNvGrpSpPr/>
          <p:nvPr/>
        </p:nvGrpSpPr>
        <p:grpSpPr>
          <a:xfrm>
            <a:off x="365311" y="467595"/>
            <a:ext cx="17449799" cy="9296400"/>
            <a:chOff x="0" y="0"/>
            <a:chExt cx="4218789" cy="1883033"/>
          </a:xfrm>
        </p:grpSpPr>
        <p:sp>
          <p:nvSpPr>
            <p:cNvPr id="107" name="Freeform 3">
              <a:extLst>
                <a:ext uri="{FF2B5EF4-FFF2-40B4-BE49-F238E27FC236}">
                  <a16:creationId xmlns:a16="http://schemas.microsoft.com/office/drawing/2014/main" id="{EE8EF806-BEF2-E4A0-1E21-6C2075686334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Box 4">
              <a:extLst>
                <a:ext uri="{FF2B5EF4-FFF2-40B4-BE49-F238E27FC236}">
                  <a16:creationId xmlns:a16="http://schemas.microsoft.com/office/drawing/2014/main" id="{402E81DB-9C40-A156-E677-83F821E8289F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CD73F138-998F-151F-8F25-9B90E3A2655E}"/>
              </a:ext>
            </a:extLst>
          </p:cNvPr>
          <p:cNvSpPr txBox="1"/>
          <p:nvPr/>
        </p:nvSpPr>
        <p:spPr>
          <a:xfrm>
            <a:off x="1112220" y="1333178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Giao diện màn hình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0" name="Picture 109" descr="A screenshot of a computer&#10;&#10;Description automatically generated">
            <a:extLst>
              <a:ext uri="{FF2B5EF4-FFF2-40B4-BE49-F238E27FC236}">
                <a16:creationId xmlns:a16="http://schemas.microsoft.com/office/drawing/2014/main" id="{A61FC63F-35EF-8146-AD9B-703EEAB6079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078590" y="2119539"/>
            <a:ext cx="5113020" cy="324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1" name="Picture 110" descr="A white sheet with black text&#10;&#10;Description automatically generated">
            <a:extLst>
              <a:ext uri="{FF2B5EF4-FFF2-40B4-BE49-F238E27FC236}">
                <a16:creationId xmlns:a16="http://schemas.microsoft.com/office/drawing/2014/main" id="{5405D1B1-E989-A136-01E8-9BCF9811D00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074129" y="5527838"/>
            <a:ext cx="5091249" cy="3197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" name="Picture 111" descr="A screenshot of a phone&#10;&#10;Description automatically generated">
            <a:extLst>
              <a:ext uri="{FF2B5EF4-FFF2-40B4-BE49-F238E27FC236}">
                <a16:creationId xmlns:a16="http://schemas.microsoft.com/office/drawing/2014/main" id="{938622B4-38DD-33F3-AA0E-3089867D521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56" y="2214517"/>
            <a:ext cx="2651428" cy="5892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3" name="Picture 112" descr="A screenshot of a cellphone&#10;&#10;Description automatically generated">
            <a:extLst>
              <a:ext uri="{FF2B5EF4-FFF2-40B4-BE49-F238E27FC236}">
                <a16:creationId xmlns:a16="http://schemas.microsoft.com/office/drawing/2014/main" id="{2D8B379E-8B96-4619-D2F9-4DB8FC56EB1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28" y="2171561"/>
            <a:ext cx="2651429" cy="5893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4" name="Picture 113" descr="A screenshot of a phone&#10;&#10;Description automatically generated">
            <a:extLst>
              <a:ext uri="{FF2B5EF4-FFF2-40B4-BE49-F238E27FC236}">
                <a16:creationId xmlns:a16="http://schemas.microsoft.com/office/drawing/2014/main" id="{6B49F900-7DDB-A2E7-0E4F-D307B36ECF0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88" y="2246361"/>
            <a:ext cx="2651427" cy="5891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roup 14">
            <a:extLst>
              <a:ext uri="{FF2B5EF4-FFF2-40B4-BE49-F238E27FC236}">
                <a16:creationId xmlns:a16="http://schemas.microsoft.com/office/drawing/2014/main" id="{5F228CDA-3FF1-3542-4425-6A17310A81B2}"/>
              </a:ext>
            </a:extLst>
          </p:cNvPr>
          <p:cNvGrpSpPr/>
          <p:nvPr/>
        </p:nvGrpSpPr>
        <p:grpSpPr>
          <a:xfrm>
            <a:off x="1371600" y="-214910"/>
            <a:ext cx="15325625" cy="1058690"/>
            <a:chOff x="0" y="0"/>
            <a:chExt cx="6838487" cy="737267"/>
          </a:xfrm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6899EA65-B012-0990-5E60-4985A1E2F31E}"/>
                </a:ext>
              </a:extLst>
            </p:cNvPr>
            <p:cNvSpPr/>
            <p:nvPr/>
          </p:nvSpPr>
          <p:spPr>
            <a:xfrm>
              <a:off x="0" y="0"/>
              <a:ext cx="6838487" cy="737267"/>
            </a:xfrm>
            <a:custGeom>
              <a:avLst/>
              <a:gdLst/>
              <a:ahLst/>
              <a:cxnLst/>
              <a:rect l="l" t="t" r="r" b="b"/>
              <a:pathLst>
                <a:path w="6838487" h="737267">
                  <a:moveTo>
                    <a:pt x="14318" y="0"/>
                  </a:moveTo>
                  <a:lnTo>
                    <a:pt x="6824170" y="0"/>
                  </a:lnTo>
                  <a:cubicBezTo>
                    <a:pt x="6832077" y="0"/>
                    <a:pt x="6838487" y="6410"/>
                    <a:pt x="6838487" y="14318"/>
                  </a:cubicBezTo>
                  <a:lnTo>
                    <a:pt x="6838487" y="722950"/>
                  </a:lnTo>
                  <a:cubicBezTo>
                    <a:pt x="6838487" y="730857"/>
                    <a:pt x="6832077" y="737267"/>
                    <a:pt x="6824170" y="737267"/>
                  </a:cubicBezTo>
                  <a:lnTo>
                    <a:pt x="14318" y="737267"/>
                  </a:lnTo>
                  <a:cubicBezTo>
                    <a:pt x="6410" y="737267"/>
                    <a:pt x="0" y="730857"/>
                    <a:pt x="0" y="722950"/>
                  </a:cubicBezTo>
                  <a:lnTo>
                    <a:pt x="0" y="14318"/>
                  </a:lnTo>
                  <a:cubicBezTo>
                    <a:pt x="0" y="6410"/>
                    <a:pt x="6410" y="0"/>
                    <a:pt x="14318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69F94AC5-3798-D002-2654-50A39DFD4063}"/>
                </a:ext>
              </a:extLst>
            </p:cNvPr>
            <p:cNvSpPr txBox="1"/>
            <p:nvPr/>
          </p:nvSpPr>
          <p:spPr>
            <a:xfrm>
              <a:off x="0" y="0"/>
              <a:ext cx="6838487" cy="737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2" name="TextBox 24">
            <a:extLst>
              <a:ext uri="{FF2B5EF4-FFF2-40B4-BE49-F238E27FC236}">
                <a16:creationId xmlns:a16="http://schemas.microsoft.com/office/drawing/2014/main" id="{B68A1357-AC70-770F-DFA0-80D3EDF213CC}"/>
              </a:ext>
            </a:extLst>
          </p:cNvPr>
          <p:cNvSpPr txBox="1"/>
          <p:nvPr/>
        </p:nvSpPr>
        <p:spPr>
          <a:xfrm>
            <a:off x="1590775" y="-348252"/>
            <a:ext cx="14868425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4800" b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ĐẶT THỬ NGHIỆM KẾT QUẢ VÀ ĐÁNH GIÁ</a:t>
            </a:r>
            <a:endParaRPr lang="en-US" sz="4800" b="1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36716AF0-AAE3-A568-21AF-C04F3E13B83B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12</a:t>
            </a:fld>
            <a:endParaRPr lang="en-US" sz="2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9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9" grpId="0"/>
      <p:bldP spid="58" grpId="0"/>
      <p:bldP spid="66" grpId="0"/>
      <p:bldP spid="70" grpId="0"/>
      <p:bldP spid="80" grpId="0"/>
      <p:bldP spid="86" grpId="0"/>
      <p:bldP spid="93" grpId="0"/>
      <p:bldP spid="99" grpId="0"/>
      <p:bldP spid="1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17761-7019-A8B7-E96C-09EABCEF9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3BC9D9-A27F-FA94-06BF-43287771E6FB}"/>
              </a:ext>
            </a:extLst>
          </p:cNvPr>
          <p:cNvGrpSpPr/>
          <p:nvPr/>
        </p:nvGrpSpPr>
        <p:grpSpPr>
          <a:xfrm>
            <a:off x="457200" y="342900"/>
            <a:ext cx="17449799" cy="9296400"/>
            <a:chOff x="0" y="0"/>
            <a:chExt cx="4218789" cy="18830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E1440E-2C3E-8F65-B9D1-E1C4E0391066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F132BCD-8339-0C3B-254A-23C6AC3858D3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50" name="Freeform 50">
            <a:extLst>
              <a:ext uri="{FF2B5EF4-FFF2-40B4-BE49-F238E27FC236}">
                <a16:creationId xmlns:a16="http://schemas.microsoft.com/office/drawing/2014/main" id="{77DD38A7-F5AE-5CCE-6FC1-CDCA59783A59}"/>
              </a:ext>
            </a:extLst>
          </p:cNvPr>
          <p:cNvSpPr/>
          <p:nvPr/>
        </p:nvSpPr>
        <p:spPr>
          <a:xfrm rot="1938397">
            <a:off x="13317609" y="8826689"/>
            <a:ext cx="1897816" cy="1625221"/>
          </a:xfrm>
          <a:custGeom>
            <a:avLst/>
            <a:gdLst/>
            <a:ahLst/>
            <a:cxnLst/>
            <a:rect l="l" t="t" r="r" b="b"/>
            <a:pathLst>
              <a:path w="1897816" h="1625221">
                <a:moveTo>
                  <a:pt x="0" y="0"/>
                </a:moveTo>
                <a:lnTo>
                  <a:pt x="1897816" y="0"/>
                </a:lnTo>
                <a:lnTo>
                  <a:pt x="1897816" y="1625221"/>
                </a:lnTo>
                <a:lnTo>
                  <a:pt x="0" y="162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96481A94-5F55-489F-DA9F-144E5492EED2}"/>
              </a:ext>
            </a:extLst>
          </p:cNvPr>
          <p:cNvSpPr/>
          <p:nvPr/>
        </p:nvSpPr>
        <p:spPr>
          <a:xfrm rot="-1848275">
            <a:off x="-775778" y="9013942"/>
            <a:ext cx="2313558" cy="1430199"/>
          </a:xfrm>
          <a:custGeom>
            <a:avLst/>
            <a:gdLst/>
            <a:ahLst/>
            <a:cxnLst/>
            <a:rect l="l" t="t" r="r" b="b"/>
            <a:pathLst>
              <a:path w="2313558" h="1430199">
                <a:moveTo>
                  <a:pt x="0" y="0"/>
                </a:moveTo>
                <a:lnTo>
                  <a:pt x="2313558" y="0"/>
                </a:lnTo>
                <a:lnTo>
                  <a:pt x="2313558" y="1430199"/>
                </a:lnTo>
                <a:lnTo>
                  <a:pt x="0" y="143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0339CB35-35E8-95F0-06E5-EC29D818462D}"/>
              </a:ext>
            </a:extLst>
          </p:cNvPr>
          <p:cNvSpPr/>
          <p:nvPr/>
        </p:nvSpPr>
        <p:spPr>
          <a:xfrm flipH="1">
            <a:off x="16251889" y="323671"/>
            <a:ext cx="2853021" cy="1763686"/>
          </a:xfrm>
          <a:custGeom>
            <a:avLst/>
            <a:gdLst/>
            <a:ahLst/>
            <a:cxnLst/>
            <a:rect l="l" t="t" r="r" b="b"/>
            <a:pathLst>
              <a:path w="2853021" h="1763686">
                <a:moveTo>
                  <a:pt x="2853021" y="0"/>
                </a:moveTo>
                <a:lnTo>
                  <a:pt x="0" y="0"/>
                </a:lnTo>
                <a:lnTo>
                  <a:pt x="0" y="1763685"/>
                </a:lnTo>
                <a:lnTo>
                  <a:pt x="2853021" y="1763685"/>
                </a:lnTo>
                <a:lnTo>
                  <a:pt x="2853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F969FAE1-9A5B-EDAC-342A-866536BA97A7}"/>
              </a:ext>
            </a:extLst>
          </p:cNvPr>
          <p:cNvGrpSpPr/>
          <p:nvPr/>
        </p:nvGrpSpPr>
        <p:grpSpPr>
          <a:xfrm>
            <a:off x="1371600" y="-214910"/>
            <a:ext cx="15325625" cy="1058690"/>
            <a:chOff x="0" y="0"/>
            <a:chExt cx="6838487" cy="737267"/>
          </a:xfrm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D122FD0B-5614-362D-A74C-E2FEF9230DDF}"/>
                </a:ext>
              </a:extLst>
            </p:cNvPr>
            <p:cNvSpPr/>
            <p:nvPr/>
          </p:nvSpPr>
          <p:spPr>
            <a:xfrm>
              <a:off x="0" y="0"/>
              <a:ext cx="6838487" cy="737267"/>
            </a:xfrm>
            <a:custGeom>
              <a:avLst/>
              <a:gdLst/>
              <a:ahLst/>
              <a:cxnLst/>
              <a:rect l="l" t="t" r="r" b="b"/>
              <a:pathLst>
                <a:path w="6838487" h="737267">
                  <a:moveTo>
                    <a:pt x="14318" y="0"/>
                  </a:moveTo>
                  <a:lnTo>
                    <a:pt x="6824170" y="0"/>
                  </a:lnTo>
                  <a:cubicBezTo>
                    <a:pt x="6832077" y="0"/>
                    <a:pt x="6838487" y="6410"/>
                    <a:pt x="6838487" y="14318"/>
                  </a:cubicBezTo>
                  <a:lnTo>
                    <a:pt x="6838487" y="722950"/>
                  </a:lnTo>
                  <a:cubicBezTo>
                    <a:pt x="6838487" y="730857"/>
                    <a:pt x="6832077" y="737267"/>
                    <a:pt x="6824170" y="737267"/>
                  </a:cubicBezTo>
                  <a:lnTo>
                    <a:pt x="14318" y="737267"/>
                  </a:lnTo>
                  <a:cubicBezTo>
                    <a:pt x="6410" y="737267"/>
                    <a:pt x="0" y="730857"/>
                    <a:pt x="0" y="722950"/>
                  </a:cubicBezTo>
                  <a:lnTo>
                    <a:pt x="0" y="14318"/>
                  </a:lnTo>
                  <a:cubicBezTo>
                    <a:pt x="0" y="6410"/>
                    <a:pt x="6410" y="0"/>
                    <a:pt x="14318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D9D6CF7E-D759-C15B-3DD2-70796B127D33}"/>
                </a:ext>
              </a:extLst>
            </p:cNvPr>
            <p:cNvSpPr txBox="1"/>
            <p:nvPr/>
          </p:nvSpPr>
          <p:spPr>
            <a:xfrm>
              <a:off x="0" y="0"/>
              <a:ext cx="6838487" cy="737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2" name="TextBox 24">
            <a:extLst>
              <a:ext uri="{FF2B5EF4-FFF2-40B4-BE49-F238E27FC236}">
                <a16:creationId xmlns:a16="http://schemas.microsoft.com/office/drawing/2014/main" id="{67DFC642-99AA-26D8-B35B-C2A6E57C4E16}"/>
              </a:ext>
            </a:extLst>
          </p:cNvPr>
          <p:cNvSpPr txBox="1"/>
          <p:nvPr/>
        </p:nvSpPr>
        <p:spPr>
          <a:xfrm>
            <a:off x="1590775" y="-348252"/>
            <a:ext cx="14868425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4800" b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ĐẶT THỬ NGHIỆM KẾT QUẢ VÀ ĐÁNH GIÁ</a:t>
            </a:r>
            <a:endParaRPr lang="en-US" sz="4800" b="1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3E7180-B9A4-EB7A-7E1D-A24271C188AC}"/>
              </a:ext>
            </a:extLst>
          </p:cNvPr>
          <p:cNvSpPr/>
          <p:nvPr/>
        </p:nvSpPr>
        <p:spPr>
          <a:xfrm>
            <a:off x="1371600" y="1759405"/>
            <a:ext cx="5002908" cy="8639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Thành phần trong hệ thống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6FFA3-BA56-D6CE-A0E9-59C7417180EA}"/>
              </a:ext>
            </a:extLst>
          </p:cNvPr>
          <p:cNvSpPr/>
          <p:nvPr/>
        </p:nvSpPr>
        <p:spPr>
          <a:xfrm>
            <a:off x="9842945" y="1866900"/>
            <a:ext cx="5002908" cy="8639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Kết quả thực hiện</a:t>
            </a:r>
          </a:p>
        </p:txBody>
      </p:sp>
      <p:pic>
        <p:nvPicPr>
          <p:cNvPr id="17" name="Picture 16" descr="A diagram of a server&#10;&#10;Description automatically generated">
            <a:extLst>
              <a:ext uri="{FF2B5EF4-FFF2-40B4-BE49-F238E27FC236}">
                <a16:creationId xmlns:a16="http://schemas.microsoft.com/office/drawing/2014/main" id="{DB0D2592-C6AC-41F4-DF80-3397A6300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55469"/>
            <a:ext cx="5923222" cy="5289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BC9B0E-5DF5-F6A3-1D54-C00AB9AD3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486" y="3543300"/>
            <a:ext cx="8024357" cy="4552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4CA0A48F-E59A-C243-F8CD-DE0F2021D31A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13</a:t>
            </a:fld>
            <a:endParaRPr lang="en-US" sz="2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4258" y="2093131"/>
            <a:ext cx="15343390" cy="7633583"/>
            <a:chOff x="0" y="0"/>
            <a:chExt cx="3543343" cy="1762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3343" cy="1762870"/>
            </a:xfrm>
            <a:custGeom>
              <a:avLst/>
              <a:gdLst/>
              <a:ahLst/>
              <a:cxnLst/>
              <a:rect l="l" t="t" r="r" b="b"/>
              <a:pathLst>
                <a:path w="3543343" h="1762870">
                  <a:moveTo>
                    <a:pt x="25733" y="0"/>
                  </a:moveTo>
                  <a:lnTo>
                    <a:pt x="3517610" y="0"/>
                  </a:lnTo>
                  <a:cubicBezTo>
                    <a:pt x="3531822" y="0"/>
                    <a:pt x="3543343" y="11521"/>
                    <a:pt x="3543343" y="25733"/>
                  </a:cubicBezTo>
                  <a:lnTo>
                    <a:pt x="3543343" y="1737137"/>
                  </a:lnTo>
                  <a:cubicBezTo>
                    <a:pt x="3543343" y="1751349"/>
                    <a:pt x="3531822" y="1762870"/>
                    <a:pt x="3517610" y="1762870"/>
                  </a:cubicBezTo>
                  <a:lnTo>
                    <a:pt x="25733" y="1762870"/>
                  </a:lnTo>
                  <a:cubicBezTo>
                    <a:pt x="11521" y="1762870"/>
                    <a:pt x="0" y="1751349"/>
                    <a:pt x="0" y="1737137"/>
                  </a:cubicBezTo>
                  <a:lnTo>
                    <a:pt x="0" y="25733"/>
                  </a:lnTo>
                  <a:cubicBezTo>
                    <a:pt x="0" y="11521"/>
                    <a:pt x="11521" y="0"/>
                    <a:pt x="25733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3543343" cy="1848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460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4709497" y="5739048"/>
            <a:ext cx="1219914" cy="1219914"/>
          </a:xfrm>
          <a:custGeom>
            <a:avLst/>
            <a:gdLst/>
            <a:ahLst/>
            <a:cxnLst/>
            <a:rect l="l" t="t" r="r" b="b"/>
            <a:pathLst>
              <a:path w="1219914" h="1219914">
                <a:moveTo>
                  <a:pt x="0" y="0"/>
                </a:moveTo>
                <a:lnTo>
                  <a:pt x="1219914" y="0"/>
                </a:lnTo>
                <a:lnTo>
                  <a:pt x="1219914" y="1219914"/>
                </a:lnTo>
                <a:lnTo>
                  <a:pt x="0" y="121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-2985087">
            <a:off x="13240201" y="5935958"/>
            <a:ext cx="1379008" cy="1379008"/>
          </a:xfrm>
          <a:custGeom>
            <a:avLst/>
            <a:gdLst/>
            <a:ahLst/>
            <a:cxnLst/>
            <a:rect l="l" t="t" r="r" b="b"/>
            <a:pathLst>
              <a:path w="1379008" h="1379008">
                <a:moveTo>
                  <a:pt x="0" y="0"/>
                </a:moveTo>
                <a:lnTo>
                  <a:pt x="1379007" y="0"/>
                </a:lnTo>
                <a:lnTo>
                  <a:pt x="1379007" y="1379008"/>
                </a:lnTo>
                <a:lnTo>
                  <a:pt x="0" y="1379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319454" y="7601425"/>
            <a:ext cx="2103297" cy="2140761"/>
          </a:xfrm>
          <a:custGeom>
            <a:avLst/>
            <a:gdLst/>
            <a:ahLst/>
            <a:cxnLst/>
            <a:rect l="l" t="t" r="r" b="b"/>
            <a:pathLst>
              <a:path w="2103297" h="2140761">
                <a:moveTo>
                  <a:pt x="0" y="0"/>
                </a:moveTo>
                <a:lnTo>
                  <a:pt x="2103297" y="0"/>
                </a:lnTo>
                <a:lnTo>
                  <a:pt x="2103297" y="2140761"/>
                </a:lnTo>
                <a:lnTo>
                  <a:pt x="0" y="214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530863">
            <a:off x="14768303" y="7363004"/>
            <a:ext cx="1800694" cy="3057309"/>
          </a:xfrm>
          <a:custGeom>
            <a:avLst/>
            <a:gdLst/>
            <a:ahLst/>
            <a:cxnLst/>
            <a:rect l="l" t="t" r="r" b="b"/>
            <a:pathLst>
              <a:path w="3499424" h="6289815">
                <a:moveTo>
                  <a:pt x="0" y="0"/>
                </a:moveTo>
                <a:lnTo>
                  <a:pt x="3499424" y="0"/>
                </a:lnTo>
                <a:lnTo>
                  <a:pt x="3499424" y="6289815"/>
                </a:lnTo>
                <a:lnTo>
                  <a:pt x="0" y="6289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8"/>
          <p:cNvSpPr/>
          <p:nvPr/>
        </p:nvSpPr>
        <p:spPr>
          <a:xfrm rot="285056">
            <a:off x="14022454" y="5051347"/>
            <a:ext cx="501788" cy="495401"/>
          </a:xfrm>
          <a:custGeom>
            <a:avLst/>
            <a:gdLst/>
            <a:ahLst/>
            <a:cxnLst/>
            <a:rect l="l" t="t" r="r" b="b"/>
            <a:pathLst>
              <a:path w="501788" h="495401">
                <a:moveTo>
                  <a:pt x="0" y="0"/>
                </a:moveTo>
                <a:lnTo>
                  <a:pt x="501788" y="0"/>
                </a:lnTo>
                <a:lnTo>
                  <a:pt x="501788" y="495402"/>
                </a:lnTo>
                <a:lnTo>
                  <a:pt x="0" y="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4787986" y="3387838"/>
            <a:ext cx="979359" cy="966894"/>
          </a:xfrm>
          <a:custGeom>
            <a:avLst/>
            <a:gdLst/>
            <a:ahLst/>
            <a:cxnLst/>
            <a:rect l="l" t="t" r="r" b="b"/>
            <a:pathLst>
              <a:path w="979359" h="966894">
                <a:moveTo>
                  <a:pt x="0" y="0"/>
                </a:moveTo>
                <a:lnTo>
                  <a:pt x="979359" y="0"/>
                </a:lnTo>
                <a:lnTo>
                  <a:pt x="979359" y="966895"/>
                </a:lnTo>
                <a:lnTo>
                  <a:pt x="0" y="966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20"/>
          <p:cNvSpPr/>
          <p:nvPr/>
        </p:nvSpPr>
        <p:spPr>
          <a:xfrm rot="-5894438">
            <a:off x="-979809" y="3025024"/>
            <a:ext cx="2394548" cy="4114800"/>
          </a:xfrm>
          <a:custGeom>
            <a:avLst/>
            <a:gdLst/>
            <a:ahLst/>
            <a:cxnLst/>
            <a:rect l="l" t="t" r="r" b="b"/>
            <a:pathLst>
              <a:path w="2394548" h="4114800">
                <a:moveTo>
                  <a:pt x="0" y="0"/>
                </a:moveTo>
                <a:lnTo>
                  <a:pt x="2394549" y="0"/>
                </a:lnTo>
                <a:lnTo>
                  <a:pt x="23945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21"/>
          <p:cNvSpPr/>
          <p:nvPr/>
        </p:nvSpPr>
        <p:spPr>
          <a:xfrm rot="-3802077">
            <a:off x="16308469" y="2512329"/>
            <a:ext cx="2394548" cy="4114800"/>
          </a:xfrm>
          <a:custGeom>
            <a:avLst/>
            <a:gdLst/>
            <a:ahLst/>
            <a:cxnLst/>
            <a:rect l="l" t="t" r="r" b="b"/>
            <a:pathLst>
              <a:path w="2394548" h="4114800">
                <a:moveTo>
                  <a:pt x="0" y="0"/>
                </a:moveTo>
                <a:lnTo>
                  <a:pt x="2394548" y="0"/>
                </a:lnTo>
                <a:lnTo>
                  <a:pt x="2394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3253372" y="2124813"/>
            <a:ext cx="1897816" cy="1625221"/>
          </a:xfrm>
          <a:custGeom>
            <a:avLst/>
            <a:gdLst/>
            <a:ahLst/>
            <a:cxnLst/>
            <a:rect l="l" t="t" r="r" b="b"/>
            <a:pathLst>
              <a:path w="1897816" h="1625221">
                <a:moveTo>
                  <a:pt x="0" y="0"/>
                </a:moveTo>
                <a:lnTo>
                  <a:pt x="1897816" y="0"/>
                </a:lnTo>
                <a:lnTo>
                  <a:pt x="1897816" y="1625221"/>
                </a:lnTo>
                <a:lnTo>
                  <a:pt x="0" y="16252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3568442" y="7544592"/>
            <a:ext cx="8726548" cy="1579539"/>
            <a:chOff x="0" y="0"/>
            <a:chExt cx="2298350" cy="41601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98350" cy="416010"/>
            </a:xfrm>
            <a:custGeom>
              <a:avLst/>
              <a:gdLst/>
              <a:ahLst/>
              <a:cxnLst/>
              <a:rect l="l" t="t" r="r" b="b"/>
              <a:pathLst>
                <a:path w="2298350" h="416010">
                  <a:moveTo>
                    <a:pt x="21292" y="0"/>
                  </a:moveTo>
                  <a:lnTo>
                    <a:pt x="2277058" y="0"/>
                  </a:lnTo>
                  <a:cubicBezTo>
                    <a:pt x="2282705" y="0"/>
                    <a:pt x="2288121" y="2243"/>
                    <a:pt x="2292114" y="6236"/>
                  </a:cubicBezTo>
                  <a:cubicBezTo>
                    <a:pt x="2296107" y="10229"/>
                    <a:pt x="2298350" y="15645"/>
                    <a:pt x="2298350" y="21292"/>
                  </a:cubicBezTo>
                  <a:lnTo>
                    <a:pt x="2298350" y="394718"/>
                  </a:lnTo>
                  <a:cubicBezTo>
                    <a:pt x="2298350" y="400365"/>
                    <a:pt x="2296107" y="405781"/>
                    <a:pt x="2292114" y="409774"/>
                  </a:cubicBezTo>
                  <a:cubicBezTo>
                    <a:pt x="2288121" y="413767"/>
                    <a:pt x="2282705" y="416010"/>
                    <a:pt x="2277058" y="416010"/>
                  </a:cubicBezTo>
                  <a:lnTo>
                    <a:pt x="21292" y="416010"/>
                  </a:lnTo>
                  <a:cubicBezTo>
                    <a:pt x="15645" y="416010"/>
                    <a:pt x="10229" y="413767"/>
                    <a:pt x="6236" y="409774"/>
                  </a:cubicBezTo>
                  <a:cubicBezTo>
                    <a:pt x="2243" y="405781"/>
                    <a:pt x="0" y="400365"/>
                    <a:pt x="0" y="394718"/>
                  </a:cubicBezTo>
                  <a:lnTo>
                    <a:pt x="0" y="21292"/>
                  </a:lnTo>
                  <a:cubicBezTo>
                    <a:pt x="0" y="15645"/>
                    <a:pt x="2243" y="10229"/>
                    <a:pt x="6236" y="6236"/>
                  </a:cubicBezTo>
                  <a:cubicBezTo>
                    <a:pt x="10229" y="2243"/>
                    <a:pt x="15645" y="0"/>
                    <a:pt x="21292" y="0"/>
                  </a:cubicBezTo>
                  <a:close/>
                </a:path>
              </a:pathLst>
            </a:custGeom>
            <a:solidFill>
              <a:srgbClr val="FCF9D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2298350" cy="416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0">
            <a:extLst>
              <a:ext uri="{FF2B5EF4-FFF2-40B4-BE49-F238E27FC236}">
                <a16:creationId xmlns:a16="http://schemas.microsoft.com/office/drawing/2014/main" id="{693F51B6-7556-977E-54D4-6EBC6A148E57}"/>
              </a:ext>
            </a:extLst>
          </p:cNvPr>
          <p:cNvGrpSpPr/>
          <p:nvPr/>
        </p:nvGrpSpPr>
        <p:grpSpPr>
          <a:xfrm>
            <a:off x="2138147" y="2531491"/>
            <a:ext cx="8726548" cy="1579539"/>
            <a:chOff x="0" y="0"/>
            <a:chExt cx="2298350" cy="416010"/>
          </a:xfrm>
        </p:grpSpPr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D7F79F0-DFC4-E49F-B9AD-23F75BE8D38D}"/>
                </a:ext>
              </a:extLst>
            </p:cNvPr>
            <p:cNvSpPr/>
            <p:nvPr/>
          </p:nvSpPr>
          <p:spPr>
            <a:xfrm>
              <a:off x="0" y="0"/>
              <a:ext cx="2298350" cy="416010"/>
            </a:xfrm>
            <a:custGeom>
              <a:avLst/>
              <a:gdLst/>
              <a:ahLst/>
              <a:cxnLst/>
              <a:rect l="l" t="t" r="r" b="b"/>
              <a:pathLst>
                <a:path w="2298350" h="416010">
                  <a:moveTo>
                    <a:pt x="21292" y="0"/>
                  </a:moveTo>
                  <a:lnTo>
                    <a:pt x="2277058" y="0"/>
                  </a:lnTo>
                  <a:cubicBezTo>
                    <a:pt x="2282705" y="0"/>
                    <a:pt x="2288121" y="2243"/>
                    <a:pt x="2292114" y="6236"/>
                  </a:cubicBezTo>
                  <a:cubicBezTo>
                    <a:pt x="2296107" y="10229"/>
                    <a:pt x="2298350" y="15645"/>
                    <a:pt x="2298350" y="21292"/>
                  </a:cubicBezTo>
                  <a:lnTo>
                    <a:pt x="2298350" y="394718"/>
                  </a:lnTo>
                  <a:cubicBezTo>
                    <a:pt x="2298350" y="400365"/>
                    <a:pt x="2296107" y="405781"/>
                    <a:pt x="2292114" y="409774"/>
                  </a:cubicBezTo>
                  <a:cubicBezTo>
                    <a:pt x="2288121" y="413767"/>
                    <a:pt x="2282705" y="416010"/>
                    <a:pt x="2277058" y="416010"/>
                  </a:cubicBezTo>
                  <a:lnTo>
                    <a:pt x="21292" y="416010"/>
                  </a:lnTo>
                  <a:cubicBezTo>
                    <a:pt x="15645" y="416010"/>
                    <a:pt x="10229" y="413767"/>
                    <a:pt x="6236" y="409774"/>
                  </a:cubicBezTo>
                  <a:cubicBezTo>
                    <a:pt x="2243" y="405781"/>
                    <a:pt x="0" y="400365"/>
                    <a:pt x="0" y="394718"/>
                  </a:cubicBezTo>
                  <a:lnTo>
                    <a:pt x="0" y="21292"/>
                  </a:lnTo>
                  <a:cubicBezTo>
                    <a:pt x="0" y="15645"/>
                    <a:pt x="2243" y="10229"/>
                    <a:pt x="6236" y="6236"/>
                  </a:cubicBezTo>
                  <a:cubicBezTo>
                    <a:pt x="10229" y="2243"/>
                    <a:pt x="15645" y="0"/>
                    <a:pt x="21292" y="0"/>
                  </a:cubicBezTo>
                  <a:close/>
                </a:path>
              </a:pathLst>
            </a:custGeom>
            <a:solidFill>
              <a:srgbClr val="FCF9D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2">
              <a:extLst>
                <a:ext uri="{FF2B5EF4-FFF2-40B4-BE49-F238E27FC236}">
                  <a16:creationId xmlns:a16="http://schemas.microsoft.com/office/drawing/2014/main" id="{308228E8-48F2-289D-6863-2A0608E23B19}"/>
                </a:ext>
              </a:extLst>
            </p:cNvPr>
            <p:cNvSpPr txBox="1"/>
            <p:nvPr/>
          </p:nvSpPr>
          <p:spPr>
            <a:xfrm>
              <a:off x="0" y="0"/>
              <a:ext cx="2298350" cy="416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30">
            <a:extLst>
              <a:ext uri="{FF2B5EF4-FFF2-40B4-BE49-F238E27FC236}">
                <a16:creationId xmlns:a16="http://schemas.microsoft.com/office/drawing/2014/main" id="{FD39FA23-7709-88D1-41C5-4E2C2AEFEFFA}"/>
              </a:ext>
            </a:extLst>
          </p:cNvPr>
          <p:cNvGrpSpPr/>
          <p:nvPr/>
        </p:nvGrpSpPr>
        <p:grpSpPr>
          <a:xfrm>
            <a:off x="2965383" y="5045923"/>
            <a:ext cx="8726548" cy="1579539"/>
            <a:chOff x="0" y="0"/>
            <a:chExt cx="2298350" cy="416010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BC3F144-9ED6-2376-58A9-C42AFAB9E7FC}"/>
                </a:ext>
              </a:extLst>
            </p:cNvPr>
            <p:cNvSpPr/>
            <p:nvPr/>
          </p:nvSpPr>
          <p:spPr>
            <a:xfrm>
              <a:off x="0" y="0"/>
              <a:ext cx="2298350" cy="416010"/>
            </a:xfrm>
            <a:custGeom>
              <a:avLst/>
              <a:gdLst/>
              <a:ahLst/>
              <a:cxnLst/>
              <a:rect l="l" t="t" r="r" b="b"/>
              <a:pathLst>
                <a:path w="2298350" h="416010">
                  <a:moveTo>
                    <a:pt x="21292" y="0"/>
                  </a:moveTo>
                  <a:lnTo>
                    <a:pt x="2277058" y="0"/>
                  </a:lnTo>
                  <a:cubicBezTo>
                    <a:pt x="2282705" y="0"/>
                    <a:pt x="2288121" y="2243"/>
                    <a:pt x="2292114" y="6236"/>
                  </a:cubicBezTo>
                  <a:cubicBezTo>
                    <a:pt x="2296107" y="10229"/>
                    <a:pt x="2298350" y="15645"/>
                    <a:pt x="2298350" y="21292"/>
                  </a:cubicBezTo>
                  <a:lnTo>
                    <a:pt x="2298350" y="394718"/>
                  </a:lnTo>
                  <a:cubicBezTo>
                    <a:pt x="2298350" y="400365"/>
                    <a:pt x="2296107" y="405781"/>
                    <a:pt x="2292114" y="409774"/>
                  </a:cubicBezTo>
                  <a:cubicBezTo>
                    <a:pt x="2288121" y="413767"/>
                    <a:pt x="2282705" y="416010"/>
                    <a:pt x="2277058" y="416010"/>
                  </a:cubicBezTo>
                  <a:lnTo>
                    <a:pt x="21292" y="416010"/>
                  </a:lnTo>
                  <a:cubicBezTo>
                    <a:pt x="15645" y="416010"/>
                    <a:pt x="10229" y="413767"/>
                    <a:pt x="6236" y="409774"/>
                  </a:cubicBezTo>
                  <a:cubicBezTo>
                    <a:pt x="2243" y="405781"/>
                    <a:pt x="0" y="400365"/>
                    <a:pt x="0" y="394718"/>
                  </a:cubicBezTo>
                  <a:lnTo>
                    <a:pt x="0" y="21292"/>
                  </a:lnTo>
                  <a:cubicBezTo>
                    <a:pt x="0" y="15645"/>
                    <a:pt x="2243" y="10229"/>
                    <a:pt x="6236" y="6236"/>
                  </a:cubicBezTo>
                  <a:cubicBezTo>
                    <a:pt x="10229" y="2243"/>
                    <a:pt x="15645" y="0"/>
                    <a:pt x="21292" y="0"/>
                  </a:cubicBezTo>
                  <a:close/>
                </a:path>
              </a:pathLst>
            </a:custGeom>
            <a:solidFill>
              <a:srgbClr val="FCF9D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TextBox 32">
              <a:extLst>
                <a:ext uri="{FF2B5EF4-FFF2-40B4-BE49-F238E27FC236}">
                  <a16:creationId xmlns:a16="http://schemas.microsoft.com/office/drawing/2014/main" id="{41551351-4C8D-4722-5EA1-8CCFC6FFAD50}"/>
                </a:ext>
              </a:extLst>
            </p:cNvPr>
            <p:cNvSpPr txBox="1"/>
            <p:nvPr/>
          </p:nvSpPr>
          <p:spPr>
            <a:xfrm>
              <a:off x="0" y="0"/>
              <a:ext cx="2298350" cy="416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72C0ACF-2C8C-5D4A-8E1A-C25D98CF95AC}"/>
              </a:ext>
            </a:extLst>
          </p:cNvPr>
          <p:cNvSpPr txBox="1"/>
          <p:nvPr/>
        </p:nvSpPr>
        <p:spPr>
          <a:xfrm>
            <a:off x="4909868" y="2905761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ADEE3F-3A64-98E2-7B89-6C3C58605F33}"/>
              </a:ext>
            </a:extLst>
          </p:cNvPr>
          <p:cNvSpPr txBox="1"/>
          <p:nvPr/>
        </p:nvSpPr>
        <p:spPr>
          <a:xfrm>
            <a:off x="5244892" y="5420193"/>
            <a:ext cx="4167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8A856B-AB10-369B-50D6-A2D1E042FF8D}"/>
              </a:ext>
            </a:extLst>
          </p:cNvPr>
          <p:cNvSpPr txBox="1"/>
          <p:nvPr/>
        </p:nvSpPr>
        <p:spPr>
          <a:xfrm>
            <a:off x="5541253" y="7918862"/>
            <a:ext cx="558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423F8C6B-3DD2-72F2-C8DB-FDE44531DDFC}"/>
              </a:ext>
            </a:extLst>
          </p:cNvPr>
          <p:cNvGrpSpPr/>
          <p:nvPr/>
        </p:nvGrpSpPr>
        <p:grpSpPr>
          <a:xfrm>
            <a:off x="1273960" y="485835"/>
            <a:ext cx="15325625" cy="1058690"/>
            <a:chOff x="0" y="0"/>
            <a:chExt cx="6838487" cy="737267"/>
          </a:xfrm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3A50E364-CD38-98BC-5A9C-B7395A15AB4A}"/>
                </a:ext>
              </a:extLst>
            </p:cNvPr>
            <p:cNvSpPr/>
            <p:nvPr/>
          </p:nvSpPr>
          <p:spPr>
            <a:xfrm>
              <a:off x="0" y="0"/>
              <a:ext cx="6838487" cy="737267"/>
            </a:xfrm>
            <a:custGeom>
              <a:avLst/>
              <a:gdLst/>
              <a:ahLst/>
              <a:cxnLst/>
              <a:rect l="l" t="t" r="r" b="b"/>
              <a:pathLst>
                <a:path w="6838487" h="737267">
                  <a:moveTo>
                    <a:pt x="14318" y="0"/>
                  </a:moveTo>
                  <a:lnTo>
                    <a:pt x="6824170" y="0"/>
                  </a:lnTo>
                  <a:cubicBezTo>
                    <a:pt x="6832077" y="0"/>
                    <a:pt x="6838487" y="6410"/>
                    <a:pt x="6838487" y="14318"/>
                  </a:cubicBezTo>
                  <a:lnTo>
                    <a:pt x="6838487" y="722950"/>
                  </a:lnTo>
                  <a:cubicBezTo>
                    <a:pt x="6838487" y="730857"/>
                    <a:pt x="6832077" y="737267"/>
                    <a:pt x="6824170" y="737267"/>
                  </a:cubicBezTo>
                  <a:lnTo>
                    <a:pt x="14318" y="737267"/>
                  </a:lnTo>
                  <a:cubicBezTo>
                    <a:pt x="6410" y="737267"/>
                    <a:pt x="0" y="730857"/>
                    <a:pt x="0" y="722950"/>
                  </a:cubicBezTo>
                  <a:lnTo>
                    <a:pt x="0" y="14318"/>
                  </a:lnTo>
                  <a:cubicBezTo>
                    <a:pt x="0" y="6410"/>
                    <a:pt x="6410" y="0"/>
                    <a:pt x="14318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6721B3C8-BD6D-5394-9FF7-51851DFA4960}"/>
                </a:ext>
              </a:extLst>
            </p:cNvPr>
            <p:cNvSpPr txBox="1"/>
            <p:nvPr/>
          </p:nvSpPr>
          <p:spPr>
            <a:xfrm>
              <a:off x="0" y="0"/>
              <a:ext cx="6838487" cy="737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2" name="TextBox 24">
            <a:extLst>
              <a:ext uri="{FF2B5EF4-FFF2-40B4-BE49-F238E27FC236}">
                <a16:creationId xmlns:a16="http://schemas.microsoft.com/office/drawing/2014/main" id="{9FDE016C-3DF6-CBEA-097C-1C5C137454F2}"/>
              </a:ext>
            </a:extLst>
          </p:cNvPr>
          <p:cNvSpPr txBox="1"/>
          <p:nvPr/>
        </p:nvSpPr>
        <p:spPr>
          <a:xfrm>
            <a:off x="1531740" y="273903"/>
            <a:ext cx="14868425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4800" b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 VÀ HƯỚNG PHÁT TRIỂN</a:t>
            </a:r>
            <a:endParaRPr lang="en-US" sz="4800" b="1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E8B30BB7-A569-80D2-2FF2-E67CCC78AEFC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14</a:t>
            </a:fld>
            <a:endParaRPr lang="en-US" sz="2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3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57201" y="800100"/>
            <a:ext cx="17373600" cy="8915399"/>
            <a:chOff x="0" y="0"/>
            <a:chExt cx="4218789" cy="18830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05903" y="1468210"/>
            <a:ext cx="6353175" cy="12808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285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7167555" y="179638"/>
            <a:ext cx="842008" cy="1525191"/>
          </a:xfrm>
          <a:custGeom>
            <a:avLst/>
            <a:gdLst/>
            <a:ahLst/>
            <a:cxnLst/>
            <a:rect l="l" t="t" r="r" b="b"/>
            <a:pathLst>
              <a:path w="1915408" h="3288254">
                <a:moveTo>
                  <a:pt x="0" y="0"/>
                </a:moveTo>
                <a:lnTo>
                  <a:pt x="1915409" y="0"/>
                </a:lnTo>
                <a:lnTo>
                  <a:pt x="1915409" y="3288254"/>
                </a:lnTo>
                <a:lnTo>
                  <a:pt x="0" y="3288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285056">
            <a:off x="438946" y="9058234"/>
            <a:ext cx="827650" cy="817116"/>
          </a:xfrm>
          <a:custGeom>
            <a:avLst/>
            <a:gdLst/>
            <a:ahLst/>
            <a:cxnLst/>
            <a:rect l="l" t="t" r="r" b="b"/>
            <a:pathLst>
              <a:path w="827650" h="817116">
                <a:moveTo>
                  <a:pt x="0" y="0"/>
                </a:moveTo>
                <a:lnTo>
                  <a:pt x="827649" y="0"/>
                </a:lnTo>
                <a:lnTo>
                  <a:pt x="827649" y="817116"/>
                </a:lnTo>
                <a:lnTo>
                  <a:pt x="0" y="817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670509" y="3633850"/>
            <a:ext cx="1082008" cy="1068237"/>
          </a:xfrm>
          <a:custGeom>
            <a:avLst/>
            <a:gdLst/>
            <a:ahLst/>
            <a:cxnLst/>
            <a:rect l="l" t="t" r="r" b="b"/>
            <a:pathLst>
              <a:path w="1082008" h="1068237">
                <a:moveTo>
                  <a:pt x="0" y="0"/>
                </a:moveTo>
                <a:lnTo>
                  <a:pt x="1082008" y="0"/>
                </a:lnTo>
                <a:lnTo>
                  <a:pt x="1082008" y="1068237"/>
                </a:lnTo>
                <a:lnTo>
                  <a:pt x="0" y="1068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066080" y="8983925"/>
            <a:ext cx="1764720" cy="1090918"/>
          </a:xfrm>
          <a:custGeom>
            <a:avLst/>
            <a:gdLst/>
            <a:ahLst/>
            <a:cxnLst/>
            <a:rect l="l" t="t" r="r" b="b"/>
            <a:pathLst>
              <a:path w="1764720" h="1090918">
                <a:moveTo>
                  <a:pt x="0" y="0"/>
                </a:moveTo>
                <a:lnTo>
                  <a:pt x="1764720" y="0"/>
                </a:lnTo>
                <a:lnTo>
                  <a:pt x="1764720" y="1090918"/>
                </a:lnTo>
                <a:lnTo>
                  <a:pt x="0" y="109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482846" y="8710740"/>
            <a:ext cx="1897816" cy="1625221"/>
          </a:xfrm>
          <a:custGeom>
            <a:avLst/>
            <a:gdLst/>
            <a:ahLst/>
            <a:cxnLst/>
            <a:rect l="l" t="t" r="r" b="b"/>
            <a:pathLst>
              <a:path w="1897816" h="1625221">
                <a:moveTo>
                  <a:pt x="0" y="0"/>
                </a:moveTo>
                <a:lnTo>
                  <a:pt x="1897817" y="0"/>
                </a:lnTo>
                <a:lnTo>
                  <a:pt x="1897817" y="1625221"/>
                </a:lnTo>
                <a:lnTo>
                  <a:pt x="0" y="1625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 rot="-1848275">
            <a:off x="-277826" y="317588"/>
            <a:ext cx="3040241" cy="1879422"/>
          </a:xfrm>
          <a:custGeom>
            <a:avLst/>
            <a:gdLst/>
            <a:ahLst/>
            <a:cxnLst/>
            <a:rect l="l" t="t" r="r" b="b"/>
            <a:pathLst>
              <a:path w="3040241" h="1879422">
                <a:moveTo>
                  <a:pt x="0" y="0"/>
                </a:moveTo>
                <a:lnTo>
                  <a:pt x="3040240" y="0"/>
                </a:lnTo>
                <a:lnTo>
                  <a:pt x="3040240" y="1879422"/>
                </a:lnTo>
                <a:lnTo>
                  <a:pt x="0" y="18794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F4CB0CA2-0792-F416-0E71-6F9893FD9C89}"/>
              </a:ext>
            </a:extLst>
          </p:cNvPr>
          <p:cNvSpPr txBox="1"/>
          <p:nvPr/>
        </p:nvSpPr>
        <p:spPr>
          <a:xfrm>
            <a:off x="1126110" y="112914"/>
            <a:ext cx="9887264" cy="10770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285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15EE2E-D77C-B16E-1B1C-DD4275F3E2A0}"/>
              </a:ext>
            </a:extLst>
          </p:cNvPr>
          <p:cNvSpPr txBox="1"/>
          <p:nvPr/>
        </p:nvSpPr>
        <p:spPr>
          <a:xfrm>
            <a:off x="610873" y="1124685"/>
            <a:ext cx="8443082" cy="7733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[1]admin, “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phương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pháp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tích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tổng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luận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,” HKT Consultant. Accessed: Aug. 05, 2024. 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[2]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cdcadmin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C., “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Cơ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sở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gì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Cơ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sở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gì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- Cao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đẳng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CNTT,”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Chương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đào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tạo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Cao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đẳng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nghệ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chuyên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nghiệp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Accessed: Aug. 05, 2024. 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[3] “KPI: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Toàn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kiến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thức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biết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KPIs (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bước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xây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dựng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mẫu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...).” Accessed: Jul. 30, 2024. 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[4] Lê Minh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Quân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Đa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Nền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Tảng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Flutter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Dart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Nhà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Xuất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Hồng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Đức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2022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[5]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Trần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Văn Bình.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Cơ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Sở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Lý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Thuyết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Nhà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Xuất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Bản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Đại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Quốc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Gia TP. HCM, 2021. </a:t>
            </a:r>
          </a:p>
        </p:txBody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3159272F-394A-C169-D76F-B23153CE3D58}"/>
              </a:ext>
            </a:extLst>
          </p:cNvPr>
          <p:cNvSpPr/>
          <p:nvPr/>
        </p:nvSpPr>
        <p:spPr>
          <a:xfrm>
            <a:off x="952791" y="-83363"/>
            <a:ext cx="8833757" cy="1077085"/>
          </a:xfrm>
          <a:custGeom>
            <a:avLst/>
            <a:gdLst/>
            <a:ahLst/>
            <a:cxnLst/>
            <a:rect l="l" t="t" r="r" b="b"/>
            <a:pathLst>
              <a:path w="1641852" h="460864">
                <a:moveTo>
                  <a:pt x="46405" y="0"/>
                </a:moveTo>
                <a:lnTo>
                  <a:pt x="1595447" y="0"/>
                </a:lnTo>
                <a:cubicBezTo>
                  <a:pt x="1621076" y="0"/>
                  <a:pt x="1641852" y="20776"/>
                  <a:pt x="1641852" y="46405"/>
                </a:cubicBezTo>
                <a:lnTo>
                  <a:pt x="1641852" y="414459"/>
                </a:lnTo>
                <a:cubicBezTo>
                  <a:pt x="1641852" y="426766"/>
                  <a:pt x="1636963" y="438570"/>
                  <a:pt x="1628260" y="447272"/>
                </a:cubicBezTo>
                <a:cubicBezTo>
                  <a:pt x="1619558" y="455975"/>
                  <a:pt x="1607754" y="460864"/>
                  <a:pt x="1595447" y="460864"/>
                </a:cubicBezTo>
                <a:lnTo>
                  <a:pt x="46405" y="460864"/>
                </a:lnTo>
                <a:cubicBezTo>
                  <a:pt x="34098" y="460864"/>
                  <a:pt x="22294" y="455975"/>
                  <a:pt x="13592" y="447272"/>
                </a:cubicBezTo>
                <a:cubicBezTo>
                  <a:pt x="4889" y="438570"/>
                  <a:pt x="0" y="426766"/>
                  <a:pt x="0" y="414459"/>
                </a:cubicBezTo>
                <a:lnTo>
                  <a:pt x="0" y="46405"/>
                </a:lnTo>
                <a:cubicBezTo>
                  <a:pt x="0" y="34098"/>
                  <a:pt x="4889" y="22294"/>
                  <a:pt x="13592" y="13592"/>
                </a:cubicBezTo>
                <a:cubicBezTo>
                  <a:pt x="22294" y="4889"/>
                  <a:pt x="34098" y="0"/>
                  <a:pt x="46405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 cap="rnd">
            <a:solidFill>
              <a:srgbClr val="462718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kham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9D568-176E-44F4-6FB2-45E56A5F27A5}"/>
              </a:ext>
            </a:extLst>
          </p:cNvPr>
          <p:cNvSpPr txBox="1"/>
          <p:nvPr/>
        </p:nvSpPr>
        <p:spPr>
          <a:xfrm>
            <a:off x="9234046" y="942233"/>
            <a:ext cx="8443081" cy="8333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 algn="just">
              <a:lnSpc>
                <a:spcPct val="150000"/>
              </a:lnSpc>
              <a:spcAft>
                <a:spcPts val="1000"/>
              </a:spcAft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[6] Alessandro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Biessek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Flutter for Beginners: An Introductory Guide to Building Cross-Platform Mobile Applications with Flutter and Dart 2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Packt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Publishing, 2019.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[7] “Dart programming language | Dart.” Accessed: Jul. 30, 2024.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[8] David Parmenter. 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 Performance Indicators: Developing, Implementing, and Using Winning KPIs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4th ed., Wiley, 2020.</a:t>
            </a:r>
          </a:p>
          <a:p>
            <a:pPr marL="243840" algn="just">
              <a:lnSpc>
                <a:spcPct val="150000"/>
              </a:lnSpc>
              <a:spcAft>
                <a:spcPts val="1000"/>
              </a:spcAft>
            </a:pP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9] Leland Blank and Anthony Tarquin. </a:t>
            </a:r>
            <a:r>
              <a:rPr lang="en-US" sz="2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Engineering Economy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8th ed., Pearson, 2017.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[10] “Flutter - Build apps for any screen.” Accessed: Jul. 30, 2024. [Online]. Available: //</a:t>
            </a:r>
            <a:r>
              <a:rPr lang="en-US" sz="2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flutter.dev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FB10EF-E5EC-1291-57A3-336770CC18D5}"/>
              </a:ext>
            </a:extLst>
          </p:cNvPr>
          <p:cNvCxnSpPr>
            <a:cxnSpLocks/>
          </p:cNvCxnSpPr>
          <p:nvPr/>
        </p:nvCxnSpPr>
        <p:spPr>
          <a:xfrm>
            <a:off x="9207627" y="993722"/>
            <a:ext cx="26418" cy="87217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6FC70E81-5E7D-53A9-081D-8534D6D41A38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15</a:t>
            </a:fld>
            <a:endParaRPr lang="en-US" sz="2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67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4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06433" flipH="1">
            <a:off x="14987417" y="88989"/>
            <a:ext cx="3040241" cy="1879422"/>
          </a:xfrm>
          <a:custGeom>
            <a:avLst/>
            <a:gdLst/>
            <a:ahLst/>
            <a:cxnLst/>
            <a:rect l="l" t="t" r="r" b="b"/>
            <a:pathLst>
              <a:path w="3040241" h="1879422">
                <a:moveTo>
                  <a:pt x="3040241" y="0"/>
                </a:moveTo>
                <a:lnTo>
                  <a:pt x="0" y="0"/>
                </a:lnTo>
                <a:lnTo>
                  <a:pt x="0" y="1879422"/>
                </a:lnTo>
                <a:lnTo>
                  <a:pt x="3040241" y="1879422"/>
                </a:lnTo>
                <a:lnTo>
                  <a:pt x="30402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34893" y="1028700"/>
            <a:ext cx="16018215" cy="8229600"/>
            <a:chOff x="0" y="0"/>
            <a:chExt cx="4218789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8789" cy="2167467"/>
            </a:xfrm>
            <a:custGeom>
              <a:avLst/>
              <a:gdLst/>
              <a:ahLst/>
              <a:cxnLst/>
              <a:rect l="l" t="t" r="r" b="b"/>
              <a:pathLst>
                <a:path w="4218789" h="2167467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2142817"/>
                  </a:lnTo>
                  <a:cubicBezTo>
                    <a:pt x="4218789" y="2149355"/>
                    <a:pt x="4216192" y="2155624"/>
                    <a:pt x="4211569" y="2160247"/>
                  </a:cubicBezTo>
                  <a:cubicBezTo>
                    <a:pt x="4206947" y="2164870"/>
                    <a:pt x="4200677" y="2167467"/>
                    <a:pt x="4194140" y="2167467"/>
                  </a:cubicBezTo>
                  <a:lnTo>
                    <a:pt x="24649" y="2167467"/>
                  </a:lnTo>
                  <a:cubicBezTo>
                    <a:pt x="18112" y="2167467"/>
                    <a:pt x="11842" y="2164870"/>
                    <a:pt x="7220" y="2160247"/>
                  </a:cubicBezTo>
                  <a:cubicBezTo>
                    <a:pt x="2597" y="2155624"/>
                    <a:pt x="0" y="2149355"/>
                    <a:pt x="0" y="2142817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FCF9DA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18789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452528" y="1675725"/>
            <a:ext cx="8512555" cy="9985402"/>
          </a:xfrm>
          <a:custGeom>
            <a:avLst/>
            <a:gdLst/>
            <a:ahLst/>
            <a:cxnLst/>
            <a:rect l="l" t="t" r="r" b="b"/>
            <a:pathLst>
              <a:path w="8512555" h="9985402">
                <a:moveTo>
                  <a:pt x="0" y="0"/>
                </a:moveTo>
                <a:lnTo>
                  <a:pt x="8512555" y="0"/>
                </a:lnTo>
                <a:lnTo>
                  <a:pt x="8512555" y="9985402"/>
                </a:lnTo>
                <a:lnTo>
                  <a:pt x="0" y="998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666643" y="4727398"/>
            <a:ext cx="6670655" cy="9478729"/>
          </a:xfrm>
          <a:custGeom>
            <a:avLst/>
            <a:gdLst/>
            <a:ahLst/>
            <a:cxnLst/>
            <a:rect l="l" t="t" r="r" b="b"/>
            <a:pathLst>
              <a:path w="6670655" h="9478729">
                <a:moveTo>
                  <a:pt x="0" y="0"/>
                </a:moveTo>
                <a:lnTo>
                  <a:pt x="6670655" y="0"/>
                </a:lnTo>
                <a:lnTo>
                  <a:pt x="6670655" y="9478729"/>
                </a:lnTo>
                <a:lnTo>
                  <a:pt x="0" y="9478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431495" y="4271598"/>
            <a:ext cx="11425009" cy="143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9"/>
              </a:lnSpc>
            </a:pPr>
            <a:r>
              <a:rPr lang="en-US" sz="11166" dirty="0">
                <a:solidFill>
                  <a:srgbClr val="889D75"/>
                </a:solidFill>
                <a:latin typeface="More Sugar"/>
              </a:rPr>
              <a:t>Thank You!</a:t>
            </a:r>
          </a:p>
        </p:txBody>
      </p:sp>
      <p:sp>
        <p:nvSpPr>
          <p:cNvPr id="10" name="Freeform 10"/>
          <p:cNvSpPr/>
          <p:nvPr/>
        </p:nvSpPr>
        <p:spPr>
          <a:xfrm rot="285056">
            <a:off x="13098092" y="6418525"/>
            <a:ext cx="1141012" cy="1126490"/>
          </a:xfrm>
          <a:custGeom>
            <a:avLst/>
            <a:gdLst/>
            <a:ahLst/>
            <a:cxnLst/>
            <a:rect l="l" t="t" r="r" b="b"/>
            <a:pathLst>
              <a:path w="1141012" h="1126490">
                <a:moveTo>
                  <a:pt x="0" y="0"/>
                </a:moveTo>
                <a:lnTo>
                  <a:pt x="1141012" y="0"/>
                </a:lnTo>
                <a:lnTo>
                  <a:pt x="1141012" y="1126490"/>
                </a:lnTo>
                <a:lnTo>
                  <a:pt x="0" y="1126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26864" y="2182519"/>
            <a:ext cx="1404631" cy="1386754"/>
          </a:xfrm>
          <a:custGeom>
            <a:avLst/>
            <a:gdLst/>
            <a:ahLst/>
            <a:cxnLst/>
            <a:rect l="l" t="t" r="r" b="b"/>
            <a:pathLst>
              <a:path w="1404631" h="1386754">
                <a:moveTo>
                  <a:pt x="0" y="0"/>
                </a:moveTo>
                <a:lnTo>
                  <a:pt x="1404631" y="0"/>
                </a:lnTo>
                <a:lnTo>
                  <a:pt x="1404631" y="1386755"/>
                </a:lnTo>
                <a:lnTo>
                  <a:pt x="0" y="13867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330111" y="8211647"/>
            <a:ext cx="1897816" cy="1625221"/>
          </a:xfrm>
          <a:custGeom>
            <a:avLst/>
            <a:gdLst/>
            <a:ahLst/>
            <a:cxnLst/>
            <a:rect l="l" t="t" r="r" b="b"/>
            <a:pathLst>
              <a:path w="1897816" h="1625221">
                <a:moveTo>
                  <a:pt x="0" y="0"/>
                </a:moveTo>
                <a:lnTo>
                  <a:pt x="1897817" y="0"/>
                </a:lnTo>
                <a:lnTo>
                  <a:pt x="1897817" y="1625220"/>
                </a:lnTo>
                <a:lnTo>
                  <a:pt x="0" y="1625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894438">
            <a:off x="14063891" y="7660433"/>
            <a:ext cx="2394548" cy="4114800"/>
          </a:xfrm>
          <a:custGeom>
            <a:avLst/>
            <a:gdLst/>
            <a:ahLst/>
            <a:cxnLst/>
            <a:rect l="l" t="t" r="r" b="b"/>
            <a:pathLst>
              <a:path w="2394548" h="4114800">
                <a:moveTo>
                  <a:pt x="0" y="0"/>
                </a:moveTo>
                <a:lnTo>
                  <a:pt x="2394548" y="0"/>
                </a:lnTo>
                <a:lnTo>
                  <a:pt x="2394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3802077">
            <a:off x="2654847" y="-1028700"/>
            <a:ext cx="2394548" cy="4114800"/>
          </a:xfrm>
          <a:custGeom>
            <a:avLst/>
            <a:gdLst/>
            <a:ahLst/>
            <a:cxnLst/>
            <a:rect l="l" t="t" r="r" b="b"/>
            <a:pathLst>
              <a:path w="2394548" h="4114800">
                <a:moveTo>
                  <a:pt x="0" y="0"/>
                </a:moveTo>
                <a:lnTo>
                  <a:pt x="2394548" y="0"/>
                </a:lnTo>
                <a:lnTo>
                  <a:pt x="2394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67F3AD6D-2603-A734-185D-2E733DC1CA40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16</a:t>
            </a:fld>
            <a:endParaRPr lang="en-US" sz="25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4258" y="2171700"/>
            <a:ext cx="15343390" cy="7633583"/>
            <a:chOff x="0" y="0"/>
            <a:chExt cx="3543343" cy="1762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3343" cy="1762870"/>
            </a:xfrm>
            <a:custGeom>
              <a:avLst/>
              <a:gdLst/>
              <a:ahLst/>
              <a:cxnLst/>
              <a:rect l="l" t="t" r="r" b="b"/>
              <a:pathLst>
                <a:path w="3543343" h="1762870">
                  <a:moveTo>
                    <a:pt x="25733" y="0"/>
                  </a:moveTo>
                  <a:lnTo>
                    <a:pt x="3517610" y="0"/>
                  </a:lnTo>
                  <a:cubicBezTo>
                    <a:pt x="3531822" y="0"/>
                    <a:pt x="3543343" y="11521"/>
                    <a:pt x="3543343" y="25733"/>
                  </a:cubicBezTo>
                  <a:lnTo>
                    <a:pt x="3543343" y="1737137"/>
                  </a:lnTo>
                  <a:cubicBezTo>
                    <a:pt x="3543343" y="1751349"/>
                    <a:pt x="3531822" y="1762870"/>
                    <a:pt x="3517610" y="1762870"/>
                  </a:cubicBezTo>
                  <a:lnTo>
                    <a:pt x="25733" y="1762870"/>
                  </a:lnTo>
                  <a:cubicBezTo>
                    <a:pt x="11521" y="1762870"/>
                    <a:pt x="0" y="1751349"/>
                    <a:pt x="0" y="1737137"/>
                  </a:cubicBezTo>
                  <a:lnTo>
                    <a:pt x="0" y="25733"/>
                  </a:lnTo>
                  <a:cubicBezTo>
                    <a:pt x="0" y="11521"/>
                    <a:pt x="11521" y="0"/>
                    <a:pt x="25733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3543343" cy="1848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460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5151188" y="1309112"/>
            <a:ext cx="1219914" cy="1219914"/>
          </a:xfrm>
          <a:custGeom>
            <a:avLst/>
            <a:gdLst/>
            <a:ahLst/>
            <a:cxnLst/>
            <a:rect l="l" t="t" r="r" b="b"/>
            <a:pathLst>
              <a:path w="1219914" h="1219914">
                <a:moveTo>
                  <a:pt x="0" y="0"/>
                </a:moveTo>
                <a:lnTo>
                  <a:pt x="1219914" y="0"/>
                </a:lnTo>
                <a:lnTo>
                  <a:pt x="1219914" y="1219914"/>
                </a:lnTo>
                <a:lnTo>
                  <a:pt x="0" y="1219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rot="-2985087">
            <a:off x="11753307" y="3925918"/>
            <a:ext cx="1379008" cy="1379008"/>
          </a:xfrm>
          <a:custGeom>
            <a:avLst/>
            <a:gdLst/>
            <a:ahLst/>
            <a:cxnLst/>
            <a:rect l="l" t="t" r="r" b="b"/>
            <a:pathLst>
              <a:path w="1379008" h="1379008">
                <a:moveTo>
                  <a:pt x="0" y="0"/>
                </a:moveTo>
                <a:lnTo>
                  <a:pt x="1379007" y="0"/>
                </a:lnTo>
                <a:lnTo>
                  <a:pt x="1379007" y="1379008"/>
                </a:lnTo>
                <a:lnTo>
                  <a:pt x="0" y="1379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323922" y="8089294"/>
            <a:ext cx="6193552" cy="3274840"/>
          </a:xfrm>
          <a:custGeom>
            <a:avLst/>
            <a:gdLst/>
            <a:ahLst/>
            <a:cxnLst/>
            <a:rect l="l" t="t" r="r" b="b"/>
            <a:pathLst>
              <a:path w="6193552" h="3274840">
                <a:moveTo>
                  <a:pt x="0" y="0"/>
                </a:moveTo>
                <a:lnTo>
                  <a:pt x="6193551" y="0"/>
                </a:lnTo>
                <a:lnTo>
                  <a:pt x="6193551" y="3274840"/>
                </a:lnTo>
                <a:lnTo>
                  <a:pt x="0" y="3274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319454" y="7601425"/>
            <a:ext cx="2103297" cy="2140761"/>
          </a:xfrm>
          <a:custGeom>
            <a:avLst/>
            <a:gdLst/>
            <a:ahLst/>
            <a:cxnLst/>
            <a:rect l="l" t="t" r="r" b="b"/>
            <a:pathLst>
              <a:path w="2103297" h="2140761">
                <a:moveTo>
                  <a:pt x="0" y="0"/>
                </a:moveTo>
                <a:lnTo>
                  <a:pt x="2103297" y="0"/>
                </a:lnTo>
                <a:lnTo>
                  <a:pt x="2103297" y="2140761"/>
                </a:lnTo>
                <a:lnTo>
                  <a:pt x="0" y="2140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 rot="530863">
            <a:off x="13374808" y="5985169"/>
            <a:ext cx="2826355" cy="4258830"/>
          </a:xfrm>
          <a:custGeom>
            <a:avLst/>
            <a:gdLst/>
            <a:ahLst/>
            <a:cxnLst/>
            <a:rect l="l" t="t" r="r" b="b"/>
            <a:pathLst>
              <a:path w="3499424" h="6289815">
                <a:moveTo>
                  <a:pt x="0" y="0"/>
                </a:moveTo>
                <a:lnTo>
                  <a:pt x="3499424" y="0"/>
                </a:lnTo>
                <a:lnTo>
                  <a:pt x="3499424" y="6289815"/>
                </a:lnTo>
                <a:lnTo>
                  <a:pt x="0" y="62898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3365664" y="2933700"/>
            <a:ext cx="10014375" cy="1259884"/>
            <a:chOff x="0" y="0"/>
            <a:chExt cx="2091705" cy="3318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91705" cy="331821"/>
            </a:xfrm>
            <a:custGeom>
              <a:avLst/>
              <a:gdLst/>
              <a:ahLst/>
              <a:cxnLst/>
              <a:rect l="l" t="t" r="r" b="b"/>
              <a:pathLst>
                <a:path w="2091705" h="331821">
                  <a:moveTo>
                    <a:pt x="23396" y="0"/>
                  </a:moveTo>
                  <a:lnTo>
                    <a:pt x="2068309" y="0"/>
                  </a:lnTo>
                  <a:cubicBezTo>
                    <a:pt x="2074514" y="0"/>
                    <a:pt x="2080465" y="2465"/>
                    <a:pt x="2084853" y="6852"/>
                  </a:cubicBezTo>
                  <a:cubicBezTo>
                    <a:pt x="2089240" y="11240"/>
                    <a:pt x="2091705" y="17191"/>
                    <a:pt x="2091705" y="23396"/>
                  </a:cubicBezTo>
                  <a:lnTo>
                    <a:pt x="2091705" y="308426"/>
                  </a:lnTo>
                  <a:cubicBezTo>
                    <a:pt x="2091705" y="321347"/>
                    <a:pt x="2081230" y="331821"/>
                    <a:pt x="2068309" y="331821"/>
                  </a:cubicBezTo>
                  <a:lnTo>
                    <a:pt x="23396" y="331821"/>
                  </a:lnTo>
                  <a:cubicBezTo>
                    <a:pt x="10475" y="331821"/>
                    <a:pt x="0" y="321347"/>
                    <a:pt x="0" y="308426"/>
                  </a:cubicBezTo>
                  <a:lnTo>
                    <a:pt x="0" y="23396"/>
                  </a:lnTo>
                  <a:cubicBezTo>
                    <a:pt x="0" y="10475"/>
                    <a:pt x="10475" y="0"/>
                    <a:pt x="23396" y="0"/>
                  </a:cubicBezTo>
                  <a:close/>
                </a:path>
              </a:pathLst>
            </a:custGeom>
            <a:solidFill>
              <a:srgbClr val="FCF9D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2091705" cy="331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535459" y="3219085"/>
            <a:ext cx="10688977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6"/>
              </a:lnSpc>
              <a:spcBef>
                <a:spcPct val="0"/>
              </a:spcBef>
            </a:pPr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3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3300">
                <a:latin typeface="Arial" panose="020B0604020202020204" pitchFamily="34" charset="0"/>
                <a:cs typeface="Arial" panose="020B0604020202020204" pitchFamily="34" charset="0"/>
              </a:rPr>
              <a:t>Tổng quan tài liệu</a:t>
            </a:r>
            <a:endParaRPr lang="ko-KR" alt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5256"/>
              </a:lnSpc>
              <a:spcBef>
                <a:spcPct val="0"/>
              </a:spcBef>
            </a:pPr>
            <a:endParaRPr lang="en-US" sz="445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294258" y="448127"/>
            <a:ext cx="5252165" cy="1470942"/>
            <a:chOff x="0" y="0"/>
            <a:chExt cx="2887970" cy="8088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87970" cy="808817"/>
            </a:xfrm>
            <a:custGeom>
              <a:avLst/>
              <a:gdLst/>
              <a:ahLst/>
              <a:cxnLst/>
              <a:rect l="l" t="t" r="r" b="b"/>
              <a:pathLst>
                <a:path w="2887970" h="808817">
                  <a:moveTo>
                    <a:pt x="33903" y="0"/>
                  </a:moveTo>
                  <a:lnTo>
                    <a:pt x="2854067" y="0"/>
                  </a:lnTo>
                  <a:cubicBezTo>
                    <a:pt x="2863059" y="0"/>
                    <a:pt x="2871682" y="3572"/>
                    <a:pt x="2878040" y="9930"/>
                  </a:cubicBezTo>
                  <a:cubicBezTo>
                    <a:pt x="2884399" y="16288"/>
                    <a:pt x="2887970" y="24911"/>
                    <a:pt x="2887970" y="33903"/>
                  </a:cubicBezTo>
                  <a:lnTo>
                    <a:pt x="2887970" y="774914"/>
                  </a:lnTo>
                  <a:cubicBezTo>
                    <a:pt x="2887970" y="783905"/>
                    <a:pt x="2884399" y="792529"/>
                    <a:pt x="2878040" y="798887"/>
                  </a:cubicBezTo>
                  <a:cubicBezTo>
                    <a:pt x="2871682" y="805245"/>
                    <a:pt x="2863059" y="808817"/>
                    <a:pt x="2854067" y="808817"/>
                  </a:cubicBezTo>
                  <a:lnTo>
                    <a:pt x="33903" y="808817"/>
                  </a:lnTo>
                  <a:cubicBezTo>
                    <a:pt x="24911" y="808817"/>
                    <a:pt x="16288" y="805245"/>
                    <a:pt x="9930" y="798887"/>
                  </a:cubicBezTo>
                  <a:cubicBezTo>
                    <a:pt x="3572" y="792529"/>
                    <a:pt x="0" y="783905"/>
                    <a:pt x="0" y="774914"/>
                  </a:cubicBezTo>
                  <a:lnTo>
                    <a:pt x="0" y="33903"/>
                  </a:lnTo>
                  <a:cubicBezTo>
                    <a:pt x="0" y="24911"/>
                    <a:pt x="3572" y="16288"/>
                    <a:pt x="9930" y="9930"/>
                  </a:cubicBezTo>
                  <a:cubicBezTo>
                    <a:pt x="16288" y="3572"/>
                    <a:pt x="24911" y="0"/>
                    <a:pt x="33903" y="0"/>
                  </a:cubicBezTo>
                  <a:close/>
                </a:path>
              </a:pathLst>
            </a:custGeom>
            <a:solidFill>
              <a:srgbClr val="F2EB7A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887970" cy="808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1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44069" y="702498"/>
            <a:ext cx="4059355" cy="900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72"/>
              </a:lnSpc>
              <a:spcBef>
                <a:spcPct val="0"/>
              </a:spcBef>
            </a:pPr>
            <a:r>
              <a:rPr lang="en-US" sz="5480" b="1" dirty="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</a:p>
        </p:txBody>
      </p:sp>
      <p:sp>
        <p:nvSpPr>
          <p:cNvPr id="18" name="Freeform 18"/>
          <p:cNvSpPr/>
          <p:nvPr/>
        </p:nvSpPr>
        <p:spPr>
          <a:xfrm rot="285056">
            <a:off x="11773549" y="6260492"/>
            <a:ext cx="501788" cy="495401"/>
          </a:xfrm>
          <a:custGeom>
            <a:avLst/>
            <a:gdLst/>
            <a:ahLst/>
            <a:cxnLst/>
            <a:rect l="l" t="t" r="r" b="b"/>
            <a:pathLst>
              <a:path w="501788" h="495401">
                <a:moveTo>
                  <a:pt x="0" y="0"/>
                </a:moveTo>
                <a:lnTo>
                  <a:pt x="501788" y="0"/>
                </a:lnTo>
                <a:lnTo>
                  <a:pt x="501788" y="495402"/>
                </a:lnTo>
                <a:lnTo>
                  <a:pt x="0" y="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4787986" y="3466407"/>
            <a:ext cx="979359" cy="966894"/>
          </a:xfrm>
          <a:custGeom>
            <a:avLst/>
            <a:gdLst/>
            <a:ahLst/>
            <a:cxnLst/>
            <a:rect l="l" t="t" r="r" b="b"/>
            <a:pathLst>
              <a:path w="979359" h="966894">
                <a:moveTo>
                  <a:pt x="0" y="0"/>
                </a:moveTo>
                <a:lnTo>
                  <a:pt x="979359" y="0"/>
                </a:lnTo>
                <a:lnTo>
                  <a:pt x="979359" y="966895"/>
                </a:lnTo>
                <a:lnTo>
                  <a:pt x="0" y="9668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20"/>
          <p:cNvSpPr/>
          <p:nvPr/>
        </p:nvSpPr>
        <p:spPr>
          <a:xfrm rot="-5894438">
            <a:off x="-979809" y="3025024"/>
            <a:ext cx="2394548" cy="4114800"/>
          </a:xfrm>
          <a:custGeom>
            <a:avLst/>
            <a:gdLst/>
            <a:ahLst/>
            <a:cxnLst/>
            <a:rect l="l" t="t" r="r" b="b"/>
            <a:pathLst>
              <a:path w="2394548" h="4114800">
                <a:moveTo>
                  <a:pt x="0" y="0"/>
                </a:moveTo>
                <a:lnTo>
                  <a:pt x="2394549" y="0"/>
                </a:lnTo>
                <a:lnTo>
                  <a:pt x="23945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1"/>
          <p:cNvSpPr/>
          <p:nvPr/>
        </p:nvSpPr>
        <p:spPr>
          <a:xfrm rot="-3802077">
            <a:off x="16586148" y="1330438"/>
            <a:ext cx="2394548" cy="4114800"/>
          </a:xfrm>
          <a:custGeom>
            <a:avLst/>
            <a:gdLst/>
            <a:ahLst/>
            <a:cxnLst/>
            <a:rect l="l" t="t" r="r" b="b"/>
            <a:pathLst>
              <a:path w="2394548" h="4114800">
                <a:moveTo>
                  <a:pt x="0" y="0"/>
                </a:moveTo>
                <a:lnTo>
                  <a:pt x="2394548" y="0"/>
                </a:lnTo>
                <a:lnTo>
                  <a:pt x="2394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3253372" y="2203382"/>
            <a:ext cx="1897816" cy="1625221"/>
          </a:xfrm>
          <a:custGeom>
            <a:avLst/>
            <a:gdLst/>
            <a:ahLst/>
            <a:cxnLst/>
            <a:rect l="l" t="t" r="r" b="b"/>
            <a:pathLst>
              <a:path w="1897816" h="1625221">
                <a:moveTo>
                  <a:pt x="0" y="0"/>
                </a:moveTo>
                <a:lnTo>
                  <a:pt x="1897816" y="0"/>
                </a:lnTo>
                <a:lnTo>
                  <a:pt x="1897816" y="1625221"/>
                </a:lnTo>
                <a:lnTo>
                  <a:pt x="0" y="16252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330197" y="3850354"/>
            <a:ext cx="8342665" cy="13194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1"/>
              </a:lnSpc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E12B5BF3-6C58-40EC-E461-123452E52BF2}"/>
              </a:ext>
            </a:extLst>
          </p:cNvPr>
          <p:cNvGrpSpPr/>
          <p:nvPr/>
        </p:nvGrpSpPr>
        <p:grpSpPr>
          <a:xfrm>
            <a:off x="3330197" y="4329661"/>
            <a:ext cx="10014375" cy="1259884"/>
            <a:chOff x="0" y="0"/>
            <a:chExt cx="2091705" cy="331821"/>
          </a:xfrm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FA01891-2BB4-8DA3-F851-FDA75909881F}"/>
                </a:ext>
              </a:extLst>
            </p:cNvPr>
            <p:cNvSpPr/>
            <p:nvPr/>
          </p:nvSpPr>
          <p:spPr>
            <a:xfrm>
              <a:off x="0" y="0"/>
              <a:ext cx="2091705" cy="331821"/>
            </a:xfrm>
            <a:custGeom>
              <a:avLst/>
              <a:gdLst/>
              <a:ahLst/>
              <a:cxnLst/>
              <a:rect l="l" t="t" r="r" b="b"/>
              <a:pathLst>
                <a:path w="2091705" h="331821">
                  <a:moveTo>
                    <a:pt x="23396" y="0"/>
                  </a:moveTo>
                  <a:lnTo>
                    <a:pt x="2068309" y="0"/>
                  </a:lnTo>
                  <a:cubicBezTo>
                    <a:pt x="2074514" y="0"/>
                    <a:pt x="2080465" y="2465"/>
                    <a:pt x="2084853" y="6852"/>
                  </a:cubicBezTo>
                  <a:cubicBezTo>
                    <a:pt x="2089240" y="11240"/>
                    <a:pt x="2091705" y="17191"/>
                    <a:pt x="2091705" y="23396"/>
                  </a:cubicBezTo>
                  <a:lnTo>
                    <a:pt x="2091705" y="308426"/>
                  </a:lnTo>
                  <a:cubicBezTo>
                    <a:pt x="2091705" y="321347"/>
                    <a:pt x="2081230" y="331821"/>
                    <a:pt x="2068309" y="331821"/>
                  </a:cubicBezTo>
                  <a:lnTo>
                    <a:pt x="23396" y="331821"/>
                  </a:lnTo>
                  <a:cubicBezTo>
                    <a:pt x="10475" y="331821"/>
                    <a:pt x="0" y="321347"/>
                    <a:pt x="0" y="308426"/>
                  </a:cubicBezTo>
                  <a:lnTo>
                    <a:pt x="0" y="23396"/>
                  </a:lnTo>
                  <a:cubicBezTo>
                    <a:pt x="0" y="10475"/>
                    <a:pt x="10475" y="0"/>
                    <a:pt x="23396" y="0"/>
                  </a:cubicBezTo>
                  <a:close/>
                </a:path>
              </a:pathLst>
            </a:custGeom>
            <a:solidFill>
              <a:srgbClr val="FCF9D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7A9F0E14-FDDB-90EE-EF8A-1AA7D764B555}"/>
                </a:ext>
              </a:extLst>
            </p:cNvPr>
            <p:cNvSpPr txBox="1"/>
            <p:nvPr/>
          </p:nvSpPr>
          <p:spPr>
            <a:xfrm>
              <a:off x="0" y="0"/>
              <a:ext cx="2091705" cy="331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25381" y="4698554"/>
            <a:ext cx="7177330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6"/>
              </a:lnSpc>
              <a:spcBef>
                <a:spcPct val="0"/>
              </a:spcBef>
            </a:pPr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3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3300">
                <a:latin typeface="Arial" panose="020B0604020202020204" pitchFamily="34" charset="0"/>
                <a:cs typeface="Arial" panose="020B0604020202020204" pitchFamily="34" charset="0"/>
              </a:rPr>
              <a:t>Phương pháp thực hiện</a:t>
            </a:r>
            <a:endParaRPr lang="ko-KR" alt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5256"/>
              </a:lnSpc>
              <a:spcBef>
                <a:spcPct val="0"/>
              </a:spcBef>
            </a:pPr>
            <a:endParaRPr lang="en-US" sz="445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F9853469-66EB-2BAC-80E5-BB78DD6EC8B2}"/>
              </a:ext>
            </a:extLst>
          </p:cNvPr>
          <p:cNvGrpSpPr/>
          <p:nvPr/>
        </p:nvGrpSpPr>
        <p:grpSpPr>
          <a:xfrm>
            <a:off x="3330173" y="5712416"/>
            <a:ext cx="10014375" cy="1259884"/>
            <a:chOff x="0" y="0"/>
            <a:chExt cx="2091705" cy="331821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43B096C0-1F05-D7E3-1C7B-6844844C7B46}"/>
                </a:ext>
              </a:extLst>
            </p:cNvPr>
            <p:cNvSpPr/>
            <p:nvPr/>
          </p:nvSpPr>
          <p:spPr>
            <a:xfrm>
              <a:off x="0" y="0"/>
              <a:ext cx="2091705" cy="331821"/>
            </a:xfrm>
            <a:custGeom>
              <a:avLst/>
              <a:gdLst/>
              <a:ahLst/>
              <a:cxnLst/>
              <a:rect l="l" t="t" r="r" b="b"/>
              <a:pathLst>
                <a:path w="2091705" h="331821">
                  <a:moveTo>
                    <a:pt x="23396" y="0"/>
                  </a:moveTo>
                  <a:lnTo>
                    <a:pt x="2068309" y="0"/>
                  </a:lnTo>
                  <a:cubicBezTo>
                    <a:pt x="2074514" y="0"/>
                    <a:pt x="2080465" y="2465"/>
                    <a:pt x="2084853" y="6852"/>
                  </a:cubicBezTo>
                  <a:cubicBezTo>
                    <a:pt x="2089240" y="11240"/>
                    <a:pt x="2091705" y="17191"/>
                    <a:pt x="2091705" y="23396"/>
                  </a:cubicBezTo>
                  <a:lnTo>
                    <a:pt x="2091705" y="308426"/>
                  </a:lnTo>
                  <a:cubicBezTo>
                    <a:pt x="2091705" y="321347"/>
                    <a:pt x="2081230" y="331821"/>
                    <a:pt x="2068309" y="331821"/>
                  </a:cubicBezTo>
                  <a:lnTo>
                    <a:pt x="23396" y="331821"/>
                  </a:lnTo>
                  <a:cubicBezTo>
                    <a:pt x="10475" y="331821"/>
                    <a:pt x="0" y="321347"/>
                    <a:pt x="0" y="308426"/>
                  </a:cubicBezTo>
                  <a:lnTo>
                    <a:pt x="0" y="23396"/>
                  </a:lnTo>
                  <a:cubicBezTo>
                    <a:pt x="0" y="10475"/>
                    <a:pt x="10475" y="0"/>
                    <a:pt x="23396" y="0"/>
                  </a:cubicBezTo>
                  <a:close/>
                </a:path>
              </a:pathLst>
            </a:custGeom>
            <a:solidFill>
              <a:srgbClr val="FCF9D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76E0D947-54EC-5510-3A6C-F3C55B31991D}"/>
                </a:ext>
              </a:extLst>
            </p:cNvPr>
            <p:cNvSpPr txBox="1"/>
            <p:nvPr/>
          </p:nvSpPr>
          <p:spPr>
            <a:xfrm>
              <a:off x="0" y="0"/>
              <a:ext cx="2091705" cy="331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10">
            <a:extLst>
              <a:ext uri="{FF2B5EF4-FFF2-40B4-BE49-F238E27FC236}">
                <a16:creationId xmlns:a16="http://schemas.microsoft.com/office/drawing/2014/main" id="{2D7D4B5C-F255-68B8-3E25-76863054139B}"/>
              </a:ext>
            </a:extLst>
          </p:cNvPr>
          <p:cNvGrpSpPr/>
          <p:nvPr/>
        </p:nvGrpSpPr>
        <p:grpSpPr>
          <a:xfrm>
            <a:off x="3330173" y="7084016"/>
            <a:ext cx="10014375" cy="1259884"/>
            <a:chOff x="0" y="0"/>
            <a:chExt cx="2091705" cy="331821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95D1FB3-A042-5D08-13F7-3EC7B437929B}"/>
                </a:ext>
              </a:extLst>
            </p:cNvPr>
            <p:cNvSpPr/>
            <p:nvPr/>
          </p:nvSpPr>
          <p:spPr>
            <a:xfrm>
              <a:off x="0" y="0"/>
              <a:ext cx="2091705" cy="331821"/>
            </a:xfrm>
            <a:custGeom>
              <a:avLst/>
              <a:gdLst/>
              <a:ahLst/>
              <a:cxnLst/>
              <a:rect l="l" t="t" r="r" b="b"/>
              <a:pathLst>
                <a:path w="2091705" h="331821">
                  <a:moveTo>
                    <a:pt x="23396" y="0"/>
                  </a:moveTo>
                  <a:lnTo>
                    <a:pt x="2068309" y="0"/>
                  </a:lnTo>
                  <a:cubicBezTo>
                    <a:pt x="2074514" y="0"/>
                    <a:pt x="2080465" y="2465"/>
                    <a:pt x="2084853" y="6852"/>
                  </a:cubicBezTo>
                  <a:cubicBezTo>
                    <a:pt x="2089240" y="11240"/>
                    <a:pt x="2091705" y="17191"/>
                    <a:pt x="2091705" y="23396"/>
                  </a:cubicBezTo>
                  <a:lnTo>
                    <a:pt x="2091705" y="308426"/>
                  </a:lnTo>
                  <a:cubicBezTo>
                    <a:pt x="2091705" y="321347"/>
                    <a:pt x="2081230" y="331821"/>
                    <a:pt x="2068309" y="331821"/>
                  </a:cubicBezTo>
                  <a:lnTo>
                    <a:pt x="23396" y="331821"/>
                  </a:lnTo>
                  <a:cubicBezTo>
                    <a:pt x="10475" y="331821"/>
                    <a:pt x="0" y="321347"/>
                    <a:pt x="0" y="308426"/>
                  </a:cubicBezTo>
                  <a:lnTo>
                    <a:pt x="0" y="23396"/>
                  </a:lnTo>
                  <a:cubicBezTo>
                    <a:pt x="0" y="10475"/>
                    <a:pt x="10475" y="0"/>
                    <a:pt x="23396" y="0"/>
                  </a:cubicBezTo>
                  <a:close/>
                </a:path>
              </a:pathLst>
            </a:custGeom>
            <a:solidFill>
              <a:srgbClr val="FCF9DA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F29B779C-6CC3-3ABE-3C30-6B585F085997}"/>
                </a:ext>
              </a:extLst>
            </p:cNvPr>
            <p:cNvSpPr txBox="1"/>
            <p:nvPr/>
          </p:nvSpPr>
          <p:spPr>
            <a:xfrm>
              <a:off x="0" y="0"/>
              <a:ext cx="2091705" cy="331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CAE54B4-D541-6C23-17A4-79868FB21CE1}"/>
              </a:ext>
            </a:extLst>
          </p:cNvPr>
          <p:cNvSpPr txBox="1"/>
          <p:nvPr/>
        </p:nvSpPr>
        <p:spPr>
          <a:xfrm>
            <a:off x="3535459" y="6089417"/>
            <a:ext cx="1107893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33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3300">
                <a:latin typeface="Arial" panose="020B0604020202020204" pitchFamily="34" charset="0"/>
                <a:cs typeface="Arial" panose="020B0604020202020204" pitchFamily="34" charset="0"/>
              </a:rPr>
              <a:t>. Cài đặt thử nghiệm, kết quả và đánh giá</a:t>
            </a:r>
            <a:endParaRPr lang="ko-KR" alt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9F2112-99BE-0BF5-2C37-4B0756AF9E6E}"/>
              </a:ext>
            </a:extLst>
          </p:cNvPr>
          <p:cNvSpPr txBox="1"/>
          <p:nvPr/>
        </p:nvSpPr>
        <p:spPr>
          <a:xfrm>
            <a:off x="3535459" y="7422663"/>
            <a:ext cx="1107893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300">
                <a:latin typeface="Arial" panose="020B0604020202020204" pitchFamily="34" charset="0"/>
                <a:cs typeface="Arial" panose="020B0604020202020204" pitchFamily="34" charset="0"/>
              </a:rPr>
              <a:t>4.Kết luận và hướng phát triển</a:t>
            </a:r>
            <a:endParaRPr lang="ko-KR" alt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48A65C7-044D-5168-D7EC-46BE9026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17850" y="979979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2</a:t>
            </a:fld>
            <a:endParaRPr lang="en-US" sz="25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  <p:bldP spid="50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6800" y="393988"/>
            <a:ext cx="17115761" cy="9271948"/>
            <a:chOff x="0" y="0"/>
            <a:chExt cx="4423933" cy="20354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23933" cy="2035413"/>
            </a:xfrm>
            <a:custGeom>
              <a:avLst/>
              <a:gdLst/>
              <a:ahLst/>
              <a:cxnLst/>
              <a:rect l="l" t="t" r="r" b="b"/>
              <a:pathLst>
                <a:path w="4423933" h="2035413">
                  <a:moveTo>
                    <a:pt x="23506" y="0"/>
                  </a:moveTo>
                  <a:lnTo>
                    <a:pt x="4400427" y="0"/>
                  </a:lnTo>
                  <a:cubicBezTo>
                    <a:pt x="4413409" y="0"/>
                    <a:pt x="4423933" y="10524"/>
                    <a:pt x="4423933" y="23506"/>
                  </a:cubicBezTo>
                  <a:lnTo>
                    <a:pt x="4423933" y="2011906"/>
                  </a:lnTo>
                  <a:cubicBezTo>
                    <a:pt x="4423933" y="2024889"/>
                    <a:pt x="4413409" y="2035413"/>
                    <a:pt x="4400427" y="2035413"/>
                  </a:cubicBezTo>
                  <a:lnTo>
                    <a:pt x="23506" y="2035413"/>
                  </a:lnTo>
                  <a:cubicBezTo>
                    <a:pt x="17272" y="2035413"/>
                    <a:pt x="11293" y="2032936"/>
                    <a:pt x="6885" y="2028528"/>
                  </a:cubicBezTo>
                  <a:cubicBezTo>
                    <a:pt x="2477" y="2024120"/>
                    <a:pt x="0" y="2018141"/>
                    <a:pt x="0" y="2011906"/>
                  </a:cubicBezTo>
                  <a:lnTo>
                    <a:pt x="0" y="23506"/>
                  </a:lnTo>
                  <a:cubicBezTo>
                    <a:pt x="0" y="10524"/>
                    <a:pt x="10524" y="0"/>
                    <a:pt x="23506" y="0"/>
                  </a:cubicBezTo>
                  <a:close/>
                </a:path>
              </a:pathLst>
            </a:custGeom>
            <a:solidFill>
              <a:srgbClr val="FCF9DA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23933" cy="2035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76136" y="415759"/>
            <a:ext cx="14200744" cy="1077085"/>
            <a:chOff x="0" y="0"/>
            <a:chExt cx="2921899" cy="460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1899" cy="460864"/>
            </a:xfrm>
            <a:custGeom>
              <a:avLst/>
              <a:gdLst/>
              <a:ahLst/>
              <a:cxnLst/>
              <a:rect l="l" t="t" r="r" b="b"/>
              <a:pathLst>
                <a:path w="2921899" h="460864">
                  <a:moveTo>
                    <a:pt x="26076" y="0"/>
                  </a:moveTo>
                  <a:lnTo>
                    <a:pt x="2895823" y="0"/>
                  </a:lnTo>
                  <a:cubicBezTo>
                    <a:pt x="2902739" y="0"/>
                    <a:pt x="2909371" y="2747"/>
                    <a:pt x="2914261" y="7637"/>
                  </a:cubicBezTo>
                  <a:cubicBezTo>
                    <a:pt x="2919151" y="12527"/>
                    <a:pt x="2921899" y="19160"/>
                    <a:pt x="2921899" y="26076"/>
                  </a:cubicBezTo>
                  <a:lnTo>
                    <a:pt x="2921899" y="434788"/>
                  </a:lnTo>
                  <a:cubicBezTo>
                    <a:pt x="2921899" y="441704"/>
                    <a:pt x="2919151" y="448337"/>
                    <a:pt x="2914261" y="453227"/>
                  </a:cubicBezTo>
                  <a:cubicBezTo>
                    <a:pt x="2909371" y="458117"/>
                    <a:pt x="2902739" y="460864"/>
                    <a:pt x="2895823" y="460864"/>
                  </a:cubicBezTo>
                  <a:lnTo>
                    <a:pt x="26076" y="460864"/>
                  </a:lnTo>
                  <a:cubicBezTo>
                    <a:pt x="19160" y="460864"/>
                    <a:pt x="12527" y="458117"/>
                    <a:pt x="7637" y="453227"/>
                  </a:cubicBezTo>
                  <a:cubicBezTo>
                    <a:pt x="2747" y="448337"/>
                    <a:pt x="0" y="441704"/>
                    <a:pt x="0" y="434788"/>
                  </a:cubicBezTo>
                  <a:lnTo>
                    <a:pt x="0" y="26076"/>
                  </a:lnTo>
                  <a:cubicBezTo>
                    <a:pt x="0" y="19160"/>
                    <a:pt x="2747" y="12527"/>
                    <a:pt x="7637" y="7637"/>
                  </a:cubicBezTo>
                  <a:cubicBezTo>
                    <a:pt x="12527" y="2747"/>
                    <a:pt x="19160" y="0"/>
                    <a:pt x="26076" y="0"/>
                  </a:cubicBezTo>
                  <a:close/>
                </a:path>
              </a:pathLst>
            </a:custGeom>
            <a:solidFill>
              <a:srgbClr val="C8E4B2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921899" cy="460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285056">
            <a:off x="773093" y="1382534"/>
            <a:ext cx="706034" cy="697048"/>
          </a:xfrm>
          <a:custGeom>
            <a:avLst/>
            <a:gdLst/>
            <a:ahLst/>
            <a:cxnLst/>
            <a:rect l="l" t="t" r="r" b="b"/>
            <a:pathLst>
              <a:path w="706034" h="697048">
                <a:moveTo>
                  <a:pt x="0" y="0"/>
                </a:moveTo>
                <a:lnTo>
                  <a:pt x="706034" y="0"/>
                </a:lnTo>
                <a:lnTo>
                  <a:pt x="706034" y="697048"/>
                </a:lnTo>
                <a:lnTo>
                  <a:pt x="0" y="697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086798" y="836513"/>
            <a:ext cx="743061" cy="733604"/>
          </a:xfrm>
          <a:custGeom>
            <a:avLst/>
            <a:gdLst/>
            <a:ahLst/>
            <a:cxnLst/>
            <a:rect l="l" t="t" r="r" b="b"/>
            <a:pathLst>
              <a:path w="743061" h="733604">
                <a:moveTo>
                  <a:pt x="0" y="0"/>
                </a:moveTo>
                <a:lnTo>
                  <a:pt x="743061" y="0"/>
                </a:lnTo>
                <a:lnTo>
                  <a:pt x="743061" y="733604"/>
                </a:lnTo>
                <a:lnTo>
                  <a:pt x="0" y="733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3802077">
            <a:off x="17455413" y="821324"/>
            <a:ext cx="2394548" cy="4114800"/>
          </a:xfrm>
          <a:custGeom>
            <a:avLst/>
            <a:gdLst/>
            <a:ahLst/>
            <a:cxnLst/>
            <a:rect l="l" t="t" r="r" b="b"/>
            <a:pathLst>
              <a:path w="2394548" h="4114800">
                <a:moveTo>
                  <a:pt x="0" y="0"/>
                </a:moveTo>
                <a:lnTo>
                  <a:pt x="2394548" y="0"/>
                </a:lnTo>
                <a:lnTo>
                  <a:pt x="2394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629055" y="551428"/>
            <a:ext cx="13029889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800" b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TÀI LIỆU</a:t>
            </a:r>
            <a:endParaRPr lang="en-US" sz="4800" b="1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8DD8263B-1638-D0F3-4658-64617E885A62}"/>
              </a:ext>
            </a:extLst>
          </p:cNvPr>
          <p:cNvGrpSpPr/>
          <p:nvPr/>
        </p:nvGrpSpPr>
        <p:grpSpPr>
          <a:xfrm>
            <a:off x="5570293" y="1902298"/>
            <a:ext cx="6896226" cy="1127263"/>
            <a:chOff x="-20916" y="-78473"/>
            <a:chExt cx="2138243" cy="482334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AD707E7-25B1-77A7-0D4F-48A3141946AA}"/>
                </a:ext>
              </a:extLst>
            </p:cNvPr>
            <p:cNvSpPr/>
            <p:nvPr/>
          </p:nvSpPr>
          <p:spPr>
            <a:xfrm>
              <a:off x="-20916" y="-78473"/>
              <a:ext cx="2117328" cy="403861"/>
            </a:xfrm>
            <a:custGeom>
              <a:avLst/>
              <a:gdLst/>
              <a:ahLst/>
              <a:cxnLst/>
              <a:rect l="l" t="t" r="r" b="b"/>
              <a:pathLst>
                <a:path w="2117328" h="403861">
                  <a:moveTo>
                    <a:pt x="35984" y="0"/>
                  </a:moveTo>
                  <a:lnTo>
                    <a:pt x="2081343" y="0"/>
                  </a:lnTo>
                  <a:cubicBezTo>
                    <a:pt x="2101217" y="0"/>
                    <a:pt x="2117328" y="16111"/>
                    <a:pt x="2117328" y="35984"/>
                  </a:cubicBezTo>
                  <a:lnTo>
                    <a:pt x="2117328" y="367877"/>
                  </a:lnTo>
                  <a:cubicBezTo>
                    <a:pt x="2117328" y="387751"/>
                    <a:pt x="2101217" y="403861"/>
                    <a:pt x="2081343" y="403861"/>
                  </a:cubicBezTo>
                  <a:lnTo>
                    <a:pt x="35984" y="403861"/>
                  </a:lnTo>
                  <a:cubicBezTo>
                    <a:pt x="16111" y="403861"/>
                    <a:pt x="0" y="387751"/>
                    <a:pt x="0" y="367877"/>
                  </a:cubicBezTo>
                  <a:lnTo>
                    <a:pt x="0" y="35984"/>
                  </a:lnTo>
                  <a:cubicBezTo>
                    <a:pt x="0" y="16111"/>
                    <a:pt x="16111" y="0"/>
                    <a:pt x="35984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r>
                <a:rPr lang="en-US" sz="4400" b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      </a:t>
              </a:r>
              <a:r>
                <a:rPr lang="en-US" sz="44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Yêu cầu bài toán</a:t>
              </a:r>
              <a:endParaRPr 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45E59EA-A6E8-1849-EA7C-9FF23EBFDFA2}"/>
                </a:ext>
              </a:extLst>
            </p:cNvPr>
            <p:cNvSpPr txBox="1"/>
            <p:nvPr/>
          </p:nvSpPr>
          <p:spPr>
            <a:xfrm>
              <a:off x="0" y="19050"/>
              <a:ext cx="2117327" cy="38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endParaRPr lang="en-US" sz="4800" dirty="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396CA65-5437-EF97-3CBA-A919CBA43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620" y="3324535"/>
            <a:ext cx="13891776" cy="5657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0B24B0BF-0C0C-2C1E-0DB3-47A8D923B9C5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3</a:t>
            </a:fld>
            <a:endParaRPr lang="en-US" sz="25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4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85801" y="915664"/>
            <a:ext cx="16467308" cy="9127203"/>
            <a:chOff x="0" y="0"/>
            <a:chExt cx="4218789" cy="18830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FCF9DA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747093" y="2534618"/>
            <a:ext cx="743061" cy="733604"/>
          </a:xfrm>
          <a:custGeom>
            <a:avLst/>
            <a:gdLst/>
            <a:ahLst/>
            <a:cxnLst/>
            <a:rect l="l" t="t" r="r" b="b"/>
            <a:pathLst>
              <a:path w="743061" h="733604">
                <a:moveTo>
                  <a:pt x="0" y="0"/>
                </a:moveTo>
                <a:lnTo>
                  <a:pt x="743061" y="0"/>
                </a:lnTo>
                <a:lnTo>
                  <a:pt x="743061" y="733605"/>
                </a:lnTo>
                <a:lnTo>
                  <a:pt x="0" y="73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329" y="9323551"/>
            <a:ext cx="1462290" cy="963449"/>
          </a:xfrm>
          <a:custGeom>
            <a:avLst/>
            <a:gdLst/>
            <a:ahLst/>
            <a:cxnLst/>
            <a:rect l="l" t="t" r="r" b="b"/>
            <a:pathLst>
              <a:path w="1462290" h="963449">
                <a:moveTo>
                  <a:pt x="0" y="0"/>
                </a:moveTo>
                <a:lnTo>
                  <a:pt x="1462290" y="0"/>
                </a:lnTo>
                <a:lnTo>
                  <a:pt x="1462290" y="963449"/>
                </a:lnTo>
                <a:lnTo>
                  <a:pt x="0" y="96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894438">
            <a:off x="15843322" y="207284"/>
            <a:ext cx="1922114" cy="3302968"/>
          </a:xfrm>
          <a:custGeom>
            <a:avLst/>
            <a:gdLst/>
            <a:ahLst/>
            <a:cxnLst/>
            <a:rect l="l" t="t" r="r" b="b"/>
            <a:pathLst>
              <a:path w="1922114" h="3302968">
                <a:moveTo>
                  <a:pt x="0" y="0"/>
                </a:moveTo>
                <a:lnTo>
                  <a:pt x="1922114" y="0"/>
                </a:lnTo>
                <a:lnTo>
                  <a:pt x="1922114" y="3302968"/>
                </a:lnTo>
                <a:lnTo>
                  <a:pt x="0" y="3302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495300" y="16322"/>
            <a:ext cx="9893965" cy="978369"/>
            <a:chOff x="-253744" y="-205803"/>
            <a:chExt cx="3411343" cy="418625"/>
          </a:xfrm>
        </p:grpSpPr>
        <p:sp>
          <p:nvSpPr>
            <p:cNvPr id="19" name="Freeform 19"/>
            <p:cNvSpPr/>
            <p:nvPr/>
          </p:nvSpPr>
          <p:spPr>
            <a:xfrm>
              <a:off x="-188061" y="-205803"/>
              <a:ext cx="3279978" cy="384811"/>
            </a:xfrm>
            <a:custGeom>
              <a:avLst/>
              <a:gdLst/>
              <a:ahLst/>
              <a:cxnLst/>
              <a:rect l="l" t="t" r="r" b="b"/>
              <a:pathLst>
                <a:path w="2117328" h="403861">
                  <a:moveTo>
                    <a:pt x="35984" y="0"/>
                  </a:moveTo>
                  <a:lnTo>
                    <a:pt x="2081343" y="0"/>
                  </a:lnTo>
                  <a:cubicBezTo>
                    <a:pt x="2101217" y="0"/>
                    <a:pt x="2117328" y="16111"/>
                    <a:pt x="2117328" y="35984"/>
                  </a:cubicBezTo>
                  <a:lnTo>
                    <a:pt x="2117328" y="367877"/>
                  </a:lnTo>
                  <a:cubicBezTo>
                    <a:pt x="2117328" y="387751"/>
                    <a:pt x="2101217" y="403861"/>
                    <a:pt x="2081343" y="403861"/>
                  </a:cubicBezTo>
                  <a:lnTo>
                    <a:pt x="35984" y="403861"/>
                  </a:lnTo>
                  <a:cubicBezTo>
                    <a:pt x="16111" y="403861"/>
                    <a:pt x="0" y="387751"/>
                    <a:pt x="0" y="367877"/>
                  </a:cubicBezTo>
                  <a:lnTo>
                    <a:pt x="0" y="35984"/>
                  </a:lnTo>
                  <a:cubicBezTo>
                    <a:pt x="0" y="16111"/>
                    <a:pt x="16111" y="0"/>
                    <a:pt x="35984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 sz="4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253744" y="-171989"/>
              <a:ext cx="3411343" cy="38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4800" b="1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 PHÁP THỰC HIỆN</a:t>
              </a:r>
              <a:endParaRPr lang="en-US" sz="4800" b="1" dirty="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5">
            <a:extLst>
              <a:ext uri="{FF2B5EF4-FFF2-40B4-BE49-F238E27FC236}">
                <a16:creationId xmlns:a16="http://schemas.microsoft.com/office/drawing/2014/main" id="{411083FA-75A8-686B-CC9F-04A2D5268C97}"/>
              </a:ext>
            </a:extLst>
          </p:cNvPr>
          <p:cNvGrpSpPr/>
          <p:nvPr/>
        </p:nvGrpSpPr>
        <p:grpSpPr>
          <a:xfrm>
            <a:off x="914400" y="3248585"/>
            <a:ext cx="15945869" cy="2269786"/>
            <a:chOff x="-5939646" y="0"/>
            <a:chExt cx="8861545" cy="1210785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081F753-5354-C297-07CE-E4F649A36818}"/>
                </a:ext>
              </a:extLst>
            </p:cNvPr>
            <p:cNvSpPr/>
            <p:nvPr/>
          </p:nvSpPr>
          <p:spPr>
            <a:xfrm>
              <a:off x="-5939646" y="810846"/>
              <a:ext cx="2337515" cy="399939"/>
            </a:xfrm>
            <a:custGeom>
              <a:avLst/>
              <a:gdLst/>
              <a:ahLst/>
              <a:cxnLst/>
              <a:rect l="l" t="t" r="r" b="b"/>
              <a:pathLst>
                <a:path w="2921899" h="460864">
                  <a:moveTo>
                    <a:pt x="26076" y="0"/>
                  </a:moveTo>
                  <a:lnTo>
                    <a:pt x="2895823" y="0"/>
                  </a:lnTo>
                  <a:cubicBezTo>
                    <a:pt x="2902739" y="0"/>
                    <a:pt x="2909371" y="2747"/>
                    <a:pt x="2914261" y="7637"/>
                  </a:cubicBezTo>
                  <a:cubicBezTo>
                    <a:pt x="2919151" y="12527"/>
                    <a:pt x="2921899" y="19160"/>
                    <a:pt x="2921899" y="26076"/>
                  </a:cubicBezTo>
                  <a:lnTo>
                    <a:pt x="2921899" y="434788"/>
                  </a:lnTo>
                  <a:cubicBezTo>
                    <a:pt x="2921899" y="441704"/>
                    <a:pt x="2919151" y="448337"/>
                    <a:pt x="2914261" y="453227"/>
                  </a:cubicBezTo>
                  <a:cubicBezTo>
                    <a:pt x="2909371" y="458117"/>
                    <a:pt x="2902739" y="460864"/>
                    <a:pt x="2895823" y="460864"/>
                  </a:cubicBezTo>
                  <a:lnTo>
                    <a:pt x="26076" y="460864"/>
                  </a:lnTo>
                  <a:cubicBezTo>
                    <a:pt x="19160" y="460864"/>
                    <a:pt x="12527" y="458117"/>
                    <a:pt x="7637" y="453227"/>
                  </a:cubicBezTo>
                  <a:cubicBezTo>
                    <a:pt x="2747" y="448337"/>
                    <a:pt x="0" y="441704"/>
                    <a:pt x="0" y="434788"/>
                  </a:cubicBezTo>
                  <a:lnTo>
                    <a:pt x="0" y="26076"/>
                  </a:lnTo>
                  <a:cubicBezTo>
                    <a:pt x="0" y="19160"/>
                    <a:pt x="2747" y="12527"/>
                    <a:pt x="7637" y="7637"/>
                  </a:cubicBezTo>
                  <a:cubicBezTo>
                    <a:pt x="12527" y="2747"/>
                    <a:pt x="19160" y="0"/>
                    <a:pt x="26076" y="0"/>
                  </a:cubicBezTo>
                  <a:close/>
                </a:path>
              </a:pathLst>
            </a:custGeom>
            <a:solidFill>
              <a:srgbClr val="C8E4B2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3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Yêu cầu chức năng</a:t>
              </a:r>
              <a:endPara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2D758A96-D3A4-B831-3E6B-2D746EC6249E}"/>
                </a:ext>
              </a:extLst>
            </p:cNvPr>
            <p:cNvSpPr txBox="1"/>
            <p:nvPr/>
          </p:nvSpPr>
          <p:spPr>
            <a:xfrm>
              <a:off x="0" y="0"/>
              <a:ext cx="2921899" cy="460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473A020-AEA9-ED9F-1402-1CD994EF6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1" y="1073718"/>
            <a:ext cx="11216630" cy="8821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70F89F9F-FF80-AF5D-58C5-4FC288F79720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4</a:t>
            </a:fld>
            <a:endParaRPr lang="en-US" sz="25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4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11359" y="-2022904"/>
            <a:ext cx="8778240" cy="8229600"/>
          </a:xfrm>
          <a:custGeom>
            <a:avLst/>
            <a:gdLst/>
            <a:ahLst/>
            <a:cxnLst/>
            <a:rect l="l" t="t" r="r" b="b"/>
            <a:pathLst>
              <a:path w="8778240" h="8229600">
                <a:moveTo>
                  <a:pt x="0" y="0"/>
                </a:moveTo>
                <a:lnTo>
                  <a:pt x="8778240" y="0"/>
                </a:lnTo>
                <a:lnTo>
                  <a:pt x="87782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34893" y="800101"/>
            <a:ext cx="16018215" cy="8458200"/>
            <a:chOff x="0" y="0"/>
            <a:chExt cx="4218789" cy="18830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FCF9DA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8528" y="396157"/>
            <a:ext cx="11561672" cy="1077085"/>
            <a:chOff x="0" y="0"/>
            <a:chExt cx="1641852" cy="4608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1852" cy="460864"/>
            </a:xfrm>
            <a:custGeom>
              <a:avLst/>
              <a:gdLst/>
              <a:ahLst/>
              <a:cxnLst/>
              <a:rect l="l" t="t" r="r" b="b"/>
              <a:pathLst>
                <a:path w="1641852" h="460864">
                  <a:moveTo>
                    <a:pt x="46405" y="0"/>
                  </a:moveTo>
                  <a:lnTo>
                    <a:pt x="1595447" y="0"/>
                  </a:lnTo>
                  <a:cubicBezTo>
                    <a:pt x="1621076" y="0"/>
                    <a:pt x="1641852" y="20776"/>
                    <a:pt x="1641852" y="46405"/>
                  </a:cubicBezTo>
                  <a:lnTo>
                    <a:pt x="1641852" y="414459"/>
                  </a:lnTo>
                  <a:cubicBezTo>
                    <a:pt x="1641852" y="426766"/>
                    <a:pt x="1636963" y="438570"/>
                    <a:pt x="1628260" y="447272"/>
                  </a:cubicBezTo>
                  <a:cubicBezTo>
                    <a:pt x="1619558" y="455975"/>
                    <a:pt x="1607754" y="460864"/>
                    <a:pt x="1595447" y="460864"/>
                  </a:cubicBezTo>
                  <a:lnTo>
                    <a:pt x="46405" y="460864"/>
                  </a:lnTo>
                  <a:cubicBezTo>
                    <a:pt x="34098" y="460864"/>
                    <a:pt x="22294" y="455975"/>
                    <a:pt x="13592" y="447272"/>
                  </a:cubicBezTo>
                  <a:cubicBezTo>
                    <a:pt x="4889" y="438570"/>
                    <a:pt x="0" y="426766"/>
                    <a:pt x="0" y="414459"/>
                  </a:cubicBezTo>
                  <a:lnTo>
                    <a:pt x="0" y="46405"/>
                  </a:lnTo>
                  <a:cubicBezTo>
                    <a:pt x="0" y="34098"/>
                    <a:pt x="4889" y="22294"/>
                    <a:pt x="13592" y="13592"/>
                  </a:cubicBezTo>
                  <a:cubicBezTo>
                    <a:pt x="22294" y="4889"/>
                    <a:pt x="34098" y="0"/>
                    <a:pt x="46405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41852" cy="460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rot="-202677">
            <a:off x="16844146" y="9167140"/>
            <a:ext cx="617922" cy="610058"/>
          </a:xfrm>
          <a:custGeom>
            <a:avLst/>
            <a:gdLst/>
            <a:ahLst/>
            <a:cxnLst/>
            <a:rect l="l" t="t" r="r" b="b"/>
            <a:pathLst>
              <a:path w="617922" h="610058">
                <a:moveTo>
                  <a:pt x="0" y="0"/>
                </a:moveTo>
                <a:lnTo>
                  <a:pt x="617922" y="0"/>
                </a:lnTo>
                <a:lnTo>
                  <a:pt x="617922" y="610058"/>
                </a:lnTo>
                <a:lnTo>
                  <a:pt x="0" y="61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7140025" y="2647202"/>
            <a:ext cx="1036042" cy="887229"/>
          </a:xfrm>
          <a:custGeom>
            <a:avLst/>
            <a:gdLst/>
            <a:ahLst/>
            <a:cxnLst/>
            <a:rect l="l" t="t" r="r" b="b"/>
            <a:pathLst>
              <a:path w="1036042" h="887229">
                <a:moveTo>
                  <a:pt x="0" y="0"/>
                </a:moveTo>
                <a:lnTo>
                  <a:pt x="1036042" y="0"/>
                </a:lnTo>
                <a:lnTo>
                  <a:pt x="1036042" y="887229"/>
                </a:lnTo>
                <a:lnTo>
                  <a:pt x="0" y="887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938397">
            <a:off x="196145" y="8917596"/>
            <a:ext cx="1295183" cy="1109147"/>
          </a:xfrm>
          <a:custGeom>
            <a:avLst/>
            <a:gdLst/>
            <a:ahLst/>
            <a:cxnLst/>
            <a:rect l="l" t="t" r="r" b="b"/>
            <a:pathLst>
              <a:path w="1295183" h="1109147">
                <a:moveTo>
                  <a:pt x="0" y="0"/>
                </a:moveTo>
                <a:lnTo>
                  <a:pt x="1295182" y="0"/>
                </a:lnTo>
                <a:lnTo>
                  <a:pt x="1295182" y="1109147"/>
                </a:lnTo>
                <a:lnTo>
                  <a:pt x="0" y="1109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5894438">
            <a:off x="611835" y="1317779"/>
            <a:ext cx="1046115" cy="1797648"/>
          </a:xfrm>
          <a:custGeom>
            <a:avLst/>
            <a:gdLst/>
            <a:ahLst/>
            <a:cxnLst/>
            <a:rect l="l" t="t" r="r" b="b"/>
            <a:pathLst>
              <a:path w="1046115" h="1797648">
                <a:moveTo>
                  <a:pt x="0" y="0"/>
                </a:moveTo>
                <a:lnTo>
                  <a:pt x="1046115" y="0"/>
                </a:lnTo>
                <a:lnTo>
                  <a:pt x="1046115" y="1797648"/>
                </a:lnTo>
                <a:lnTo>
                  <a:pt x="0" y="17976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089563" y="536702"/>
            <a:ext cx="3136966" cy="2066830"/>
          </a:xfrm>
          <a:custGeom>
            <a:avLst/>
            <a:gdLst/>
            <a:ahLst/>
            <a:cxnLst/>
            <a:rect l="l" t="t" r="r" b="b"/>
            <a:pathLst>
              <a:path w="3136966" h="2066830">
                <a:moveTo>
                  <a:pt x="0" y="0"/>
                </a:moveTo>
                <a:lnTo>
                  <a:pt x="3136966" y="0"/>
                </a:lnTo>
                <a:lnTo>
                  <a:pt x="3136966" y="2066830"/>
                </a:lnTo>
                <a:lnTo>
                  <a:pt x="0" y="2066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742002" y="585176"/>
            <a:ext cx="10983397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4800" b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PHÁP THỰC HIỆN</a:t>
            </a:r>
            <a:endParaRPr lang="en-US" sz="4800" b="1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84B20B-A9D9-496D-6669-178E47E2F8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1201" y="1688167"/>
            <a:ext cx="13615865" cy="7266633"/>
          </a:xfrm>
          <a:prstGeom prst="rect">
            <a:avLst/>
          </a:prstGeom>
        </p:spPr>
      </p:pic>
      <p:grpSp>
        <p:nvGrpSpPr>
          <p:cNvPr id="9" name="Group 5">
            <a:extLst>
              <a:ext uri="{FF2B5EF4-FFF2-40B4-BE49-F238E27FC236}">
                <a16:creationId xmlns:a16="http://schemas.microsoft.com/office/drawing/2014/main" id="{2C44A6E0-0E7C-1618-FACF-45EA9E32BA41}"/>
              </a:ext>
            </a:extLst>
          </p:cNvPr>
          <p:cNvGrpSpPr/>
          <p:nvPr/>
        </p:nvGrpSpPr>
        <p:grpSpPr>
          <a:xfrm>
            <a:off x="6528085" y="1570116"/>
            <a:ext cx="5329131" cy="908790"/>
            <a:chOff x="0" y="0"/>
            <a:chExt cx="2961540" cy="48478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F0F92BD-FC1E-B6B5-860A-70305F81DB77}"/>
                </a:ext>
              </a:extLst>
            </p:cNvPr>
            <p:cNvSpPr/>
            <p:nvPr/>
          </p:nvSpPr>
          <p:spPr>
            <a:xfrm>
              <a:off x="39641" y="23917"/>
              <a:ext cx="2921899" cy="460864"/>
            </a:xfrm>
            <a:custGeom>
              <a:avLst/>
              <a:gdLst/>
              <a:ahLst/>
              <a:cxnLst/>
              <a:rect l="l" t="t" r="r" b="b"/>
              <a:pathLst>
                <a:path w="2921899" h="460864">
                  <a:moveTo>
                    <a:pt x="26076" y="0"/>
                  </a:moveTo>
                  <a:lnTo>
                    <a:pt x="2895823" y="0"/>
                  </a:lnTo>
                  <a:cubicBezTo>
                    <a:pt x="2902739" y="0"/>
                    <a:pt x="2909371" y="2747"/>
                    <a:pt x="2914261" y="7637"/>
                  </a:cubicBezTo>
                  <a:cubicBezTo>
                    <a:pt x="2919151" y="12527"/>
                    <a:pt x="2921899" y="19160"/>
                    <a:pt x="2921899" y="26076"/>
                  </a:cubicBezTo>
                  <a:lnTo>
                    <a:pt x="2921899" y="434788"/>
                  </a:lnTo>
                  <a:cubicBezTo>
                    <a:pt x="2921899" y="441704"/>
                    <a:pt x="2919151" y="448337"/>
                    <a:pt x="2914261" y="453227"/>
                  </a:cubicBezTo>
                  <a:cubicBezTo>
                    <a:pt x="2909371" y="458117"/>
                    <a:pt x="2902739" y="460864"/>
                    <a:pt x="2895823" y="460864"/>
                  </a:cubicBezTo>
                  <a:lnTo>
                    <a:pt x="26076" y="460864"/>
                  </a:lnTo>
                  <a:cubicBezTo>
                    <a:pt x="19160" y="460864"/>
                    <a:pt x="12527" y="458117"/>
                    <a:pt x="7637" y="453227"/>
                  </a:cubicBezTo>
                  <a:cubicBezTo>
                    <a:pt x="2747" y="448337"/>
                    <a:pt x="0" y="441704"/>
                    <a:pt x="0" y="434788"/>
                  </a:cubicBezTo>
                  <a:lnTo>
                    <a:pt x="0" y="26076"/>
                  </a:lnTo>
                  <a:cubicBezTo>
                    <a:pt x="0" y="19160"/>
                    <a:pt x="2747" y="12527"/>
                    <a:pt x="7637" y="7637"/>
                  </a:cubicBezTo>
                  <a:cubicBezTo>
                    <a:pt x="12527" y="2747"/>
                    <a:pt x="19160" y="0"/>
                    <a:pt x="26076" y="0"/>
                  </a:cubicBezTo>
                  <a:close/>
                </a:path>
              </a:pathLst>
            </a:custGeom>
            <a:solidFill>
              <a:srgbClr val="C8E4B2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      Đặc t</a:t>
              </a:r>
              <a:r>
                <a:rPr lang="en-US" sz="33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ả nghiệp vụ</a:t>
              </a:r>
              <a:endPara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307BA659-279E-4F6D-3D41-67AB3FBD7214}"/>
                </a:ext>
              </a:extLst>
            </p:cNvPr>
            <p:cNvSpPr txBox="1"/>
            <p:nvPr/>
          </p:nvSpPr>
          <p:spPr>
            <a:xfrm>
              <a:off x="0" y="0"/>
              <a:ext cx="2921899" cy="460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Slide Number Placeholder 22">
            <a:extLst>
              <a:ext uri="{FF2B5EF4-FFF2-40B4-BE49-F238E27FC236}">
                <a16:creationId xmlns:a16="http://schemas.microsoft.com/office/drawing/2014/main" id="{B664FDE3-0794-6A28-C0D9-A7307C3F8A2E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5</a:t>
            </a:fld>
            <a:endParaRPr lang="en-US" sz="25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6A56-89EB-9021-DD66-D196EB01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016138-30CE-C1F5-91D0-2D6A1A9889A2}"/>
              </a:ext>
            </a:extLst>
          </p:cNvPr>
          <p:cNvSpPr/>
          <p:nvPr/>
        </p:nvSpPr>
        <p:spPr>
          <a:xfrm>
            <a:off x="-1850823" y="-1805695"/>
            <a:ext cx="8778240" cy="8229600"/>
          </a:xfrm>
          <a:custGeom>
            <a:avLst/>
            <a:gdLst/>
            <a:ahLst/>
            <a:cxnLst/>
            <a:rect l="l" t="t" r="r" b="b"/>
            <a:pathLst>
              <a:path w="8778240" h="8229600">
                <a:moveTo>
                  <a:pt x="0" y="0"/>
                </a:moveTo>
                <a:lnTo>
                  <a:pt x="8778240" y="0"/>
                </a:lnTo>
                <a:lnTo>
                  <a:pt x="87782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801E476-2AA1-A3F4-5F63-3305E9CDD701}"/>
              </a:ext>
            </a:extLst>
          </p:cNvPr>
          <p:cNvGrpSpPr/>
          <p:nvPr/>
        </p:nvGrpSpPr>
        <p:grpSpPr>
          <a:xfrm>
            <a:off x="1121810" y="825074"/>
            <a:ext cx="16018215" cy="8458200"/>
            <a:chOff x="0" y="0"/>
            <a:chExt cx="4218789" cy="18830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DA63C1C-6841-F619-CD7E-02D26AA82015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FCF9DA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9AD55DB-4BC0-0CC3-4512-4F61D6B214FC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C109A92E-C331-C1EA-8529-87A0E55B2A25}"/>
              </a:ext>
            </a:extLst>
          </p:cNvPr>
          <p:cNvSpPr/>
          <p:nvPr/>
        </p:nvSpPr>
        <p:spPr>
          <a:xfrm rot="-202677">
            <a:off x="16844146" y="9167140"/>
            <a:ext cx="617922" cy="610058"/>
          </a:xfrm>
          <a:custGeom>
            <a:avLst/>
            <a:gdLst/>
            <a:ahLst/>
            <a:cxnLst/>
            <a:rect l="l" t="t" r="r" b="b"/>
            <a:pathLst>
              <a:path w="617922" h="610058">
                <a:moveTo>
                  <a:pt x="0" y="0"/>
                </a:moveTo>
                <a:lnTo>
                  <a:pt x="617922" y="0"/>
                </a:lnTo>
                <a:lnTo>
                  <a:pt x="617922" y="610058"/>
                </a:lnTo>
                <a:lnTo>
                  <a:pt x="0" y="61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1DEC691-2D6D-7D51-9A89-CFE4228E65B5}"/>
              </a:ext>
            </a:extLst>
          </p:cNvPr>
          <p:cNvSpPr/>
          <p:nvPr/>
        </p:nvSpPr>
        <p:spPr>
          <a:xfrm>
            <a:off x="17140025" y="2647202"/>
            <a:ext cx="1036042" cy="887229"/>
          </a:xfrm>
          <a:custGeom>
            <a:avLst/>
            <a:gdLst/>
            <a:ahLst/>
            <a:cxnLst/>
            <a:rect l="l" t="t" r="r" b="b"/>
            <a:pathLst>
              <a:path w="1036042" h="887229">
                <a:moveTo>
                  <a:pt x="0" y="0"/>
                </a:moveTo>
                <a:lnTo>
                  <a:pt x="1036042" y="0"/>
                </a:lnTo>
                <a:lnTo>
                  <a:pt x="1036042" y="887229"/>
                </a:lnTo>
                <a:lnTo>
                  <a:pt x="0" y="887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148561A-9CDF-3077-52E0-728563A06DF5}"/>
              </a:ext>
            </a:extLst>
          </p:cNvPr>
          <p:cNvSpPr/>
          <p:nvPr/>
        </p:nvSpPr>
        <p:spPr>
          <a:xfrm rot="1938397">
            <a:off x="196145" y="8917596"/>
            <a:ext cx="1295183" cy="1109147"/>
          </a:xfrm>
          <a:custGeom>
            <a:avLst/>
            <a:gdLst/>
            <a:ahLst/>
            <a:cxnLst/>
            <a:rect l="l" t="t" r="r" b="b"/>
            <a:pathLst>
              <a:path w="1295183" h="1109147">
                <a:moveTo>
                  <a:pt x="0" y="0"/>
                </a:moveTo>
                <a:lnTo>
                  <a:pt x="1295182" y="0"/>
                </a:lnTo>
                <a:lnTo>
                  <a:pt x="1295182" y="1109147"/>
                </a:lnTo>
                <a:lnTo>
                  <a:pt x="0" y="1109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CD556C2-6FDB-52CC-2D2B-BFBD54BB27D1}"/>
              </a:ext>
            </a:extLst>
          </p:cNvPr>
          <p:cNvSpPr/>
          <p:nvPr/>
        </p:nvSpPr>
        <p:spPr>
          <a:xfrm rot="-5894438">
            <a:off x="611835" y="1317779"/>
            <a:ext cx="1046115" cy="1797648"/>
          </a:xfrm>
          <a:custGeom>
            <a:avLst/>
            <a:gdLst/>
            <a:ahLst/>
            <a:cxnLst/>
            <a:rect l="l" t="t" r="r" b="b"/>
            <a:pathLst>
              <a:path w="1046115" h="1797648">
                <a:moveTo>
                  <a:pt x="0" y="0"/>
                </a:moveTo>
                <a:lnTo>
                  <a:pt x="1046115" y="0"/>
                </a:lnTo>
                <a:lnTo>
                  <a:pt x="1046115" y="1797648"/>
                </a:lnTo>
                <a:lnTo>
                  <a:pt x="0" y="17976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030A8F6-B4A5-D1EB-77A7-FD476168B50C}"/>
              </a:ext>
            </a:extLst>
          </p:cNvPr>
          <p:cNvSpPr/>
          <p:nvPr/>
        </p:nvSpPr>
        <p:spPr>
          <a:xfrm>
            <a:off x="16089563" y="536702"/>
            <a:ext cx="3136966" cy="2066830"/>
          </a:xfrm>
          <a:custGeom>
            <a:avLst/>
            <a:gdLst/>
            <a:ahLst/>
            <a:cxnLst/>
            <a:rect l="l" t="t" r="r" b="b"/>
            <a:pathLst>
              <a:path w="3136966" h="2066830">
                <a:moveTo>
                  <a:pt x="0" y="0"/>
                </a:moveTo>
                <a:lnTo>
                  <a:pt x="3136966" y="0"/>
                </a:lnTo>
                <a:lnTo>
                  <a:pt x="3136966" y="2066830"/>
                </a:lnTo>
                <a:lnTo>
                  <a:pt x="0" y="2066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B5BCDC6B-EE6D-916C-2A7E-BAD4FF857A95}"/>
              </a:ext>
            </a:extLst>
          </p:cNvPr>
          <p:cNvSpPr txBox="1"/>
          <p:nvPr/>
        </p:nvSpPr>
        <p:spPr>
          <a:xfrm>
            <a:off x="7140354" y="585176"/>
            <a:ext cx="6315156" cy="11796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285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4246A2F-7BAA-A754-1CE5-3CB1175CBD28}"/>
              </a:ext>
            </a:extLst>
          </p:cNvPr>
          <p:cNvSpPr/>
          <p:nvPr/>
        </p:nvSpPr>
        <p:spPr>
          <a:xfrm>
            <a:off x="1742002" y="4023059"/>
            <a:ext cx="2898405" cy="1439225"/>
          </a:xfrm>
          <a:custGeom>
            <a:avLst/>
            <a:gdLst/>
            <a:ahLst/>
            <a:cxnLst/>
            <a:rect l="l" t="t" r="r" b="b"/>
            <a:pathLst>
              <a:path w="2921899" h="460864">
                <a:moveTo>
                  <a:pt x="26076" y="0"/>
                </a:moveTo>
                <a:lnTo>
                  <a:pt x="2895823" y="0"/>
                </a:lnTo>
                <a:cubicBezTo>
                  <a:pt x="2902739" y="0"/>
                  <a:pt x="2909371" y="2747"/>
                  <a:pt x="2914261" y="7637"/>
                </a:cubicBezTo>
                <a:cubicBezTo>
                  <a:pt x="2919151" y="12527"/>
                  <a:pt x="2921899" y="19160"/>
                  <a:pt x="2921899" y="26076"/>
                </a:cubicBezTo>
                <a:lnTo>
                  <a:pt x="2921899" y="434788"/>
                </a:lnTo>
                <a:cubicBezTo>
                  <a:pt x="2921899" y="441704"/>
                  <a:pt x="2919151" y="448337"/>
                  <a:pt x="2914261" y="453227"/>
                </a:cubicBezTo>
                <a:cubicBezTo>
                  <a:pt x="2909371" y="458117"/>
                  <a:pt x="2902739" y="460864"/>
                  <a:pt x="2895823" y="460864"/>
                </a:cubicBezTo>
                <a:lnTo>
                  <a:pt x="26076" y="460864"/>
                </a:lnTo>
                <a:cubicBezTo>
                  <a:pt x="19160" y="460864"/>
                  <a:pt x="12527" y="458117"/>
                  <a:pt x="7637" y="453227"/>
                </a:cubicBezTo>
                <a:cubicBezTo>
                  <a:pt x="2747" y="448337"/>
                  <a:pt x="0" y="441704"/>
                  <a:pt x="0" y="434788"/>
                </a:cubicBezTo>
                <a:lnTo>
                  <a:pt x="0" y="26076"/>
                </a:lnTo>
                <a:cubicBezTo>
                  <a:pt x="0" y="19160"/>
                  <a:pt x="2747" y="12527"/>
                  <a:pt x="7637" y="7637"/>
                </a:cubicBezTo>
                <a:cubicBezTo>
                  <a:pt x="12527" y="2747"/>
                  <a:pt x="19160" y="0"/>
                  <a:pt x="26076" y="0"/>
                </a:cubicBezTo>
                <a:close/>
              </a:path>
            </a:pathLst>
          </a:custGeom>
          <a:solidFill>
            <a:srgbClr val="C8E4B2"/>
          </a:solidFill>
          <a:ln w="57150" cap="rnd">
            <a:solidFill>
              <a:srgbClr val="462718"/>
            </a:solidFill>
            <a:prstDash val="solid"/>
            <a:round/>
          </a:ln>
        </p:spPr>
        <p:txBody>
          <a:bodyPr/>
          <a:lstStyle/>
          <a:p>
            <a:pPr>
              <a:defRPr/>
            </a:pPr>
            <a:r>
              <a:rPr lang="en-US" sz="33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Thách thức về thuật toán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A5D0CBE-BD91-E596-DC00-7D1AEB3DD286}"/>
              </a:ext>
            </a:extLst>
          </p:cNvPr>
          <p:cNvSpPr/>
          <p:nvPr/>
        </p:nvSpPr>
        <p:spPr>
          <a:xfrm>
            <a:off x="5158770" y="4321220"/>
            <a:ext cx="603447" cy="1077085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1B5B597-6B8F-5C84-AD39-50B02BCB2B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8964" y="1713140"/>
            <a:ext cx="9918517" cy="7348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15" name="Group 3">
            <a:extLst>
              <a:ext uri="{FF2B5EF4-FFF2-40B4-BE49-F238E27FC236}">
                <a16:creationId xmlns:a16="http://schemas.microsoft.com/office/drawing/2014/main" id="{196BA84E-97BA-D644-78C6-1A1C72259A3F}"/>
              </a:ext>
            </a:extLst>
          </p:cNvPr>
          <p:cNvGrpSpPr/>
          <p:nvPr/>
        </p:nvGrpSpPr>
        <p:grpSpPr>
          <a:xfrm>
            <a:off x="1121810" y="800434"/>
            <a:ext cx="16018215" cy="8458200"/>
            <a:chOff x="0" y="0"/>
            <a:chExt cx="4218789" cy="1883033"/>
          </a:xfrm>
        </p:grpSpPr>
        <p:sp>
          <p:nvSpPr>
            <p:cNvPr id="116" name="Freeform 4">
              <a:extLst>
                <a:ext uri="{FF2B5EF4-FFF2-40B4-BE49-F238E27FC236}">
                  <a16:creationId xmlns:a16="http://schemas.microsoft.com/office/drawing/2014/main" id="{FB2E803A-B6F6-E8B3-E44F-56495E9A9F2A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FCF9DA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Box 5">
              <a:extLst>
                <a:ext uri="{FF2B5EF4-FFF2-40B4-BE49-F238E27FC236}">
                  <a16:creationId xmlns:a16="http://schemas.microsoft.com/office/drawing/2014/main" id="{A9D4BAAD-2C1A-E514-C148-4DB52814BE59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18" name="Freeform 6">
            <a:extLst>
              <a:ext uri="{FF2B5EF4-FFF2-40B4-BE49-F238E27FC236}">
                <a16:creationId xmlns:a16="http://schemas.microsoft.com/office/drawing/2014/main" id="{D78F401C-4B86-7B70-15FB-1ED62BAE9179}"/>
              </a:ext>
            </a:extLst>
          </p:cNvPr>
          <p:cNvSpPr/>
          <p:nvPr/>
        </p:nvSpPr>
        <p:spPr>
          <a:xfrm>
            <a:off x="1742002" y="3998419"/>
            <a:ext cx="2898405" cy="1439225"/>
          </a:xfrm>
          <a:custGeom>
            <a:avLst/>
            <a:gdLst/>
            <a:ahLst/>
            <a:cxnLst/>
            <a:rect l="l" t="t" r="r" b="b"/>
            <a:pathLst>
              <a:path w="2921899" h="460864">
                <a:moveTo>
                  <a:pt x="26076" y="0"/>
                </a:moveTo>
                <a:lnTo>
                  <a:pt x="2895823" y="0"/>
                </a:lnTo>
                <a:cubicBezTo>
                  <a:pt x="2902739" y="0"/>
                  <a:pt x="2909371" y="2747"/>
                  <a:pt x="2914261" y="7637"/>
                </a:cubicBezTo>
                <a:cubicBezTo>
                  <a:pt x="2919151" y="12527"/>
                  <a:pt x="2921899" y="19160"/>
                  <a:pt x="2921899" y="26076"/>
                </a:cubicBezTo>
                <a:lnTo>
                  <a:pt x="2921899" y="434788"/>
                </a:lnTo>
                <a:cubicBezTo>
                  <a:pt x="2921899" y="441704"/>
                  <a:pt x="2919151" y="448337"/>
                  <a:pt x="2914261" y="453227"/>
                </a:cubicBezTo>
                <a:cubicBezTo>
                  <a:pt x="2909371" y="458117"/>
                  <a:pt x="2902739" y="460864"/>
                  <a:pt x="2895823" y="460864"/>
                </a:cubicBezTo>
                <a:lnTo>
                  <a:pt x="26076" y="460864"/>
                </a:lnTo>
                <a:cubicBezTo>
                  <a:pt x="19160" y="460864"/>
                  <a:pt x="12527" y="458117"/>
                  <a:pt x="7637" y="453227"/>
                </a:cubicBezTo>
                <a:cubicBezTo>
                  <a:pt x="2747" y="448337"/>
                  <a:pt x="0" y="441704"/>
                  <a:pt x="0" y="434788"/>
                </a:cubicBezTo>
                <a:lnTo>
                  <a:pt x="0" y="26076"/>
                </a:lnTo>
                <a:cubicBezTo>
                  <a:pt x="0" y="19160"/>
                  <a:pt x="2747" y="12527"/>
                  <a:pt x="7637" y="7637"/>
                </a:cubicBezTo>
                <a:cubicBezTo>
                  <a:pt x="12527" y="2747"/>
                  <a:pt x="19160" y="0"/>
                  <a:pt x="26076" y="0"/>
                </a:cubicBezTo>
                <a:close/>
              </a:path>
            </a:pathLst>
          </a:custGeom>
          <a:solidFill>
            <a:srgbClr val="C8E4B2"/>
          </a:solidFill>
          <a:ln w="57150" cap="rnd">
            <a:solidFill>
              <a:srgbClr val="462718"/>
            </a:solidFill>
            <a:prstDash val="solid"/>
            <a:round/>
          </a:ln>
        </p:spPr>
        <p:txBody>
          <a:bodyPr/>
          <a:lstStyle/>
          <a:p>
            <a:pPr>
              <a:defRPr/>
            </a:pPr>
            <a:r>
              <a:rPr lang="en-US" sz="33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Thách thức về thuật toán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Arrow: Chevron 118">
            <a:extLst>
              <a:ext uri="{FF2B5EF4-FFF2-40B4-BE49-F238E27FC236}">
                <a16:creationId xmlns:a16="http://schemas.microsoft.com/office/drawing/2014/main" id="{E3012A1E-C451-5543-1848-F984EE762490}"/>
              </a:ext>
            </a:extLst>
          </p:cNvPr>
          <p:cNvSpPr/>
          <p:nvPr/>
        </p:nvSpPr>
        <p:spPr>
          <a:xfrm>
            <a:off x="5998525" y="4289887"/>
            <a:ext cx="603447" cy="1077085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05EA155-C3D8-993C-409A-7182D7F018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6586" y="1665491"/>
            <a:ext cx="7244081" cy="7463916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E361EB0B-FCA2-7CCD-608E-224C7890C2A1}"/>
              </a:ext>
            </a:extLst>
          </p:cNvPr>
          <p:cNvGrpSpPr/>
          <p:nvPr/>
        </p:nvGrpSpPr>
        <p:grpSpPr>
          <a:xfrm>
            <a:off x="1359518" y="304046"/>
            <a:ext cx="11561672" cy="1077085"/>
            <a:chOff x="0" y="0"/>
            <a:chExt cx="1641852" cy="460864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70AC738-51A5-B5C3-9F1D-D3EDA2B5F01E}"/>
                </a:ext>
              </a:extLst>
            </p:cNvPr>
            <p:cNvSpPr txBox="1"/>
            <p:nvPr/>
          </p:nvSpPr>
          <p:spPr>
            <a:xfrm>
              <a:off x="0" y="0"/>
              <a:ext cx="1641852" cy="460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AC76EB8-A7FD-3C5E-F81D-1ED27BFB955A}"/>
                </a:ext>
              </a:extLst>
            </p:cNvPr>
            <p:cNvSpPr/>
            <p:nvPr/>
          </p:nvSpPr>
          <p:spPr>
            <a:xfrm>
              <a:off x="0" y="0"/>
              <a:ext cx="1641852" cy="460864"/>
            </a:xfrm>
            <a:custGeom>
              <a:avLst/>
              <a:gdLst/>
              <a:ahLst/>
              <a:cxnLst/>
              <a:rect l="l" t="t" r="r" b="b"/>
              <a:pathLst>
                <a:path w="1641852" h="460864">
                  <a:moveTo>
                    <a:pt x="46405" y="0"/>
                  </a:moveTo>
                  <a:lnTo>
                    <a:pt x="1595447" y="0"/>
                  </a:lnTo>
                  <a:cubicBezTo>
                    <a:pt x="1621076" y="0"/>
                    <a:pt x="1641852" y="20776"/>
                    <a:pt x="1641852" y="46405"/>
                  </a:cubicBezTo>
                  <a:lnTo>
                    <a:pt x="1641852" y="414459"/>
                  </a:lnTo>
                  <a:cubicBezTo>
                    <a:pt x="1641852" y="426766"/>
                    <a:pt x="1636963" y="438570"/>
                    <a:pt x="1628260" y="447272"/>
                  </a:cubicBezTo>
                  <a:cubicBezTo>
                    <a:pt x="1619558" y="455975"/>
                    <a:pt x="1607754" y="460864"/>
                    <a:pt x="1595447" y="460864"/>
                  </a:cubicBezTo>
                  <a:lnTo>
                    <a:pt x="46405" y="460864"/>
                  </a:lnTo>
                  <a:cubicBezTo>
                    <a:pt x="34098" y="460864"/>
                    <a:pt x="22294" y="455975"/>
                    <a:pt x="13592" y="447272"/>
                  </a:cubicBezTo>
                  <a:cubicBezTo>
                    <a:pt x="4889" y="438570"/>
                    <a:pt x="0" y="426766"/>
                    <a:pt x="0" y="414459"/>
                  </a:cubicBezTo>
                  <a:lnTo>
                    <a:pt x="0" y="46405"/>
                  </a:lnTo>
                  <a:cubicBezTo>
                    <a:pt x="0" y="34098"/>
                    <a:pt x="4889" y="22294"/>
                    <a:pt x="13592" y="13592"/>
                  </a:cubicBezTo>
                  <a:cubicBezTo>
                    <a:pt x="22294" y="4889"/>
                    <a:pt x="34098" y="0"/>
                    <a:pt x="46405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A5EED3F7-4B69-A486-1732-120243AFEEAA}"/>
              </a:ext>
            </a:extLst>
          </p:cNvPr>
          <p:cNvSpPr txBox="1"/>
          <p:nvPr/>
        </p:nvSpPr>
        <p:spPr>
          <a:xfrm>
            <a:off x="1742002" y="585176"/>
            <a:ext cx="10983397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4800" b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PHÁP THỰC HIỆN</a:t>
            </a:r>
            <a:endParaRPr lang="en-US" sz="4800" b="1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A2652162-35AD-1047-5B2A-9EEC19BFFE2E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6</a:t>
            </a:fld>
            <a:endParaRPr lang="en-US" sz="2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33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118" grpId="0" animBg="1"/>
      <p:bldP spid="1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6136" y="6731349"/>
            <a:ext cx="3991450" cy="733554"/>
            <a:chOff x="0" y="0"/>
            <a:chExt cx="1051246" cy="19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1246" cy="193200"/>
            </a:xfrm>
            <a:custGeom>
              <a:avLst/>
              <a:gdLst/>
              <a:ahLst/>
              <a:cxnLst/>
              <a:rect l="l" t="t" r="r" b="b"/>
              <a:pathLst>
                <a:path w="1051246" h="193200">
                  <a:moveTo>
                    <a:pt x="46551" y="0"/>
                  </a:moveTo>
                  <a:lnTo>
                    <a:pt x="1004695" y="0"/>
                  </a:lnTo>
                  <a:cubicBezTo>
                    <a:pt x="1030405" y="0"/>
                    <a:pt x="1051246" y="20842"/>
                    <a:pt x="1051246" y="46551"/>
                  </a:cubicBezTo>
                  <a:lnTo>
                    <a:pt x="1051246" y="146648"/>
                  </a:lnTo>
                  <a:cubicBezTo>
                    <a:pt x="1051246" y="158995"/>
                    <a:pt x="1046342" y="170835"/>
                    <a:pt x="1037612" y="179565"/>
                  </a:cubicBezTo>
                  <a:cubicBezTo>
                    <a:pt x="1028882" y="188295"/>
                    <a:pt x="1017041" y="193200"/>
                    <a:pt x="1004695" y="193200"/>
                  </a:cubicBezTo>
                  <a:lnTo>
                    <a:pt x="46551" y="193200"/>
                  </a:lnTo>
                  <a:cubicBezTo>
                    <a:pt x="34205" y="193200"/>
                    <a:pt x="22364" y="188295"/>
                    <a:pt x="13634" y="179565"/>
                  </a:cubicBezTo>
                  <a:cubicBezTo>
                    <a:pt x="4904" y="170835"/>
                    <a:pt x="0" y="158995"/>
                    <a:pt x="0" y="146648"/>
                  </a:cubicBezTo>
                  <a:lnTo>
                    <a:pt x="0" y="46551"/>
                  </a:lnTo>
                  <a:cubicBezTo>
                    <a:pt x="0" y="34205"/>
                    <a:pt x="4904" y="22364"/>
                    <a:pt x="13634" y="13634"/>
                  </a:cubicBezTo>
                  <a:cubicBezTo>
                    <a:pt x="22364" y="4904"/>
                    <a:pt x="34205" y="0"/>
                    <a:pt x="46551" y="0"/>
                  </a:cubicBezTo>
                  <a:close/>
                </a:path>
              </a:pathLst>
            </a:custGeom>
            <a:solidFill>
              <a:srgbClr val="FCF9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51246" cy="193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76136" y="5730441"/>
            <a:ext cx="3991450" cy="733554"/>
            <a:chOff x="0" y="0"/>
            <a:chExt cx="1051246" cy="193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1246" cy="193200"/>
            </a:xfrm>
            <a:custGeom>
              <a:avLst/>
              <a:gdLst/>
              <a:ahLst/>
              <a:cxnLst/>
              <a:rect l="l" t="t" r="r" b="b"/>
              <a:pathLst>
                <a:path w="1051246" h="193200">
                  <a:moveTo>
                    <a:pt x="46551" y="0"/>
                  </a:moveTo>
                  <a:lnTo>
                    <a:pt x="1004695" y="0"/>
                  </a:lnTo>
                  <a:cubicBezTo>
                    <a:pt x="1030405" y="0"/>
                    <a:pt x="1051246" y="20842"/>
                    <a:pt x="1051246" y="46551"/>
                  </a:cubicBezTo>
                  <a:lnTo>
                    <a:pt x="1051246" y="146648"/>
                  </a:lnTo>
                  <a:cubicBezTo>
                    <a:pt x="1051246" y="158995"/>
                    <a:pt x="1046342" y="170835"/>
                    <a:pt x="1037612" y="179565"/>
                  </a:cubicBezTo>
                  <a:cubicBezTo>
                    <a:pt x="1028882" y="188295"/>
                    <a:pt x="1017041" y="193200"/>
                    <a:pt x="1004695" y="193200"/>
                  </a:cubicBezTo>
                  <a:lnTo>
                    <a:pt x="46551" y="193200"/>
                  </a:lnTo>
                  <a:cubicBezTo>
                    <a:pt x="34205" y="193200"/>
                    <a:pt x="22364" y="188295"/>
                    <a:pt x="13634" y="179565"/>
                  </a:cubicBezTo>
                  <a:cubicBezTo>
                    <a:pt x="4904" y="170835"/>
                    <a:pt x="0" y="158995"/>
                    <a:pt x="0" y="146648"/>
                  </a:cubicBezTo>
                  <a:lnTo>
                    <a:pt x="0" y="46551"/>
                  </a:lnTo>
                  <a:cubicBezTo>
                    <a:pt x="0" y="34205"/>
                    <a:pt x="4904" y="22364"/>
                    <a:pt x="13634" y="13634"/>
                  </a:cubicBezTo>
                  <a:cubicBezTo>
                    <a:pt x="22364" y="4904"/>
                    <a:pt x="34205" y="0"/>
                    <a:pt x="46551" y="0"/>
                  </a:cubicBezTo>
                  <a:close/>
                </a:path>
              </a:pathLst>
            </a:custGeom>
            <a:solidFill>
              <a:srgbClr val="FCF9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051246" cy="193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76136" y="4699276"/>
            <a:ext cx="3287458" cy="733554"/>
            <a:chOff x="0" y="0"/>
            <a:chExt cx="865833" cy="193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5833" cy="193200"/>
            </a:xfrm>
            <a:custGeom>
              <a:avLst/>
              <a:gdLst/>
              <a:ahLst/>
              <a:cxnLst/>
              <a:rect l="l" t="t" r="r" b="b"/>
              <a:pathLst>
                <a:path w="865833" h="193200">
                  <a:moveTo>
                    <a:pt x="56520" y="0"/>
                  </a:moveTo>
                  <a:lnTo>
                    <a:pt x="809313" y="0"/>
                  </a:lnTo>
                  <a:cubicBezTo>
                    <a:pt x="824303" y="0"/>
                    <a:pt x="838679" y="5955"/>
                    <a:pt x="849278" y="16554"/>
                  </a:cubicBezTo>
                  <a:cubicBezTo>
                    <a:pt x="859878" y="27154"/>
                    <a:pt x="865833" y="41530"/>
                    <a:pt x="865833" y="56520"/>
                  </a:cubicBezTo>
                  <a:lnTo>
                    <a:pt x="865833" y="136680"/>
                  </a:lnTo>
                  <a:cubicBezTo>
                    <a:pt x="865833" y="151670"/>
                    <a:pt x="859878" y="166046"/>
                    <a:pt x="849278" y="176645"/>
                  </a:cubicBezTo>
                  <a:cubicBezTo>
                    <a:pt x="838679" y="187245"/>
                    <a:pt x="824303" y="193200"/>
                    <a:pt x="809313" y="193200"/>
                  </a:cubicBezTo>
                  <a:lnTo>
                    <a:pt x="56520" y="193200"/>
                  </a:lnTo>
                  <a:cubicBezTo>
                    <a:pt x="41530" y="193200"/>
                    <a:pt x="27154" y="187245"/>
                    <a:pt x="16554" y="176645"/>
                  </a:cubicBezTo>
                  <a:cubicBezTo>
                    <a:pt x="5955" y="166046"/>
                    <a:pt x="0" y="151670"/>
                    <a:pt x="0" y="136680"/>
                  </a:cubicBezTo>
                  <a:lnTo>
                    <a:pt x="0" y="56520"/>
                  </a:lnTo>
                  <a:cubicBezTo>
                    <a:pt x="0" y="41530"/>
                    <a:pt x="5955" y="27154"/>
                    <a:pt x="16554" y="16554"/>
                  </a:cubicBezTo>
                  <a:cubicBezTo>
                    <a:pt x="27154" y="5955"/>
                    <a:pt x="41530" y="0"/>
                    <a:pt x="56520" y="0"/>
                  </a:cubicBezTo>
                  <a:close/>
                </a:path>
              </a:pathLst>
            </a:custGeom>
            <a:solidFill>
              <a:srgbClr val="FCF9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65833" cy="193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7426" y="4448078"/>
            <a:ext cx="3512148" cy="733554"/>
            <a:chOff x="0" y="0"/>
            <a:chExt cx="925010" cy="193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5010" cy="193200"/>
            </a:xfrm>
            <a:custGeom>
              <a:avLst/>
              <a:gdLst/>
              <a:ahLst/>
              <a:cxnLst/>
              <a:rect l="l" t="t" r="r" b="b"/>
              <a:pathLst>
                <a:path w="925010" h="193200">
                  <a:moveTo>
                    <a:pt x="52904" y="0"/>
                  </a:moveTo>
                  <a:lnTo>
                    <a:pt x="872106" y="0"/>
                  </a:lnTo>
                  <a:cubicBezTo>
                    <a:pt x="901324" y="0"/>
                    <a:pt x="925010" y="23686"/>
                    <a:pt x="925010" y="52904"/>
                  </a:cubicBezTo>
                  <a:lnTo>
                    <a:pt x="925010" y="140296"/>
                  </a:lnTo>
                  <a:cubicBezTo>
                    <a:pt x="925010" y="169514"/>
                    <a:pt x="901324" y="193200"/>
                    <a:pt x="872106" y="193200"/>
                  </a:cubicBezTo>
                  <a:lnTo>
                    <a:pt x="52904" y="193200"/>
                  </a:lnTo>
                  <a:cubicBezTo>
                    <a:pt x="23686" y="193200"/>
                    <a:pt x="0" y="169514"/>
                    <a:pt x="0" y="140296"/>
                  </a:cubicBezTo>
                  <a:lnTo>
                    <a:pt x="0" y="52904"/>
                  </a:lnTo>
                  <a:cubicBezTo>
                    <a:pt x="0" y="23686"/>
                    <a:pt x="23686" y="0"/>
                    <a:pt x="52904" y="0"/>
                  </a:cubicBezTo>
                  <a:close/>
                </a:path>
              </a:pathLst>
            </a:custGeom>
            <a:solidFill>
              <a:srgbClr val="FCF9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925010" cy="193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9200" y="-15032"/>
            <a:ext cx="15325625" cy="868264"/>
            <a:chOff x="0" y="0"/>
            <a:chExt cx="6838487" cy="7372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38487" cy="737267"/>
            </a:xfrm>
            <a:custGeom>
              <a:avLst/>
              <a:gdLst/>
              <a:ahLst/>
              <a:cxnLst/>
              <a:rect l="l" t="t" r="r" b="b"/>
              <a:pathLst>
                <a:path w="6838487" h="737267">
                  <a:moveTo>
                    <a:pt x="14318" y="0"/>
                  </a:moveTo>
                  <a:lnTo>
                    <a:pt x="6824170" y="0"/>
                  </a:lnTo>
                  <a:cubicBezTo>
                    <a:pt x="6832077" y="0"/>
                    <a:pt x="6838487" y="6410"/>
                    <a:pt x="6838487" y="14318"/>
                  </a:cubicBezTo>
                  <a:lnTo>
                    <a:pt x="6838487" y="722950"/>
                  </a:lnTo>
                  <a:cubicBezTo>
                    <a:pt x="6838487" y="730857"/>
                    <a:pt x="6832077" y="737267"/>
                    <a:pt x="6824170" y="737267"/>
                  </a:cubicBezTo>
                  <a:lnTo>
                    <a:pt x="14318" y="737267"/>
                  </a:lnTo>
                  <a:cubicBezTo>
                    <a:pt x="6410" y="737267"/>
                    <a:pt x="0" y="730857"/>
                    <a:pt x="0" y="722950"/>
                  </a:cubicBezTo>
                  <a:lnTo>
                    <a:pt x="0" y="14318"/>
                  </a:lnTo>
                  <a:cubicBezTo>
                    <a:pt x="0" y="6410"/>
                    <a:pt x="6410" y="0"/>
                    <a:pt x="14318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6838487" cy="737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85056">
            <a:off x="6121823" y="4015707"/>
            <a:ext cx="1384763" cy="1367139"/>
          </a:xfrm>
          <a:custGeom>
            <a:avLst/>
            <a:gdLst/>
            <a:ahLst/>
            <a:cxnLst/>
            <a:rect l="l" t="t" r="r" b="b"/>
            <a:pathLst>
              <a:path w="1384763" h="1367139">
                <a:moveTo>
                  <a:pt x="0" y="0"/>
                </a:moveTo>
                <a:lnTo>
                  <a:pt x="1384763" y="0"/>
                </a:lnTo>
                <a:lnTo>
                  <a:pt x="1384763" y="1367139"/>
                </a:lnTo>
                <a:lnTo>
                  <a:pt x="0" y="1367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293105" y="5031470"/>
            <a:ext cx="1415963" cy="1397942"/>
          </a:xfrm>
          <a:custGeom>
            <a:avLst/>
            <a:gdLst/>
            <a:ahLst/>
            <a:cxnLst/>
            <a:rect l="l" t="t" r="r" b="b"/>
            <a:pathLst>
              <a:path w="1415963" h="1397942">
                <a:moveTo>
                  <a:pt x="0" y="0"/>
                </a:moveTo>
                <a:lnTo>
                  <a:pt x="1415964" y="0"/>
                </a:lnTo>
                <a:lnTo>
                  <a:pt x="1415964" y="1397942"/>
                </a:lnTo>
                <a:lnTo>
                  <a:pt x="0" y="1397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1606433" flipH="1">
            <a:off x="16453842" y="688343"/>
            <a:ext cx="3040241" cy="1879422"/>
          </a:xfrm>
          <a:custGeom>
            <a:avLst/>
            <a:gdLst/>
            <a:ahLst/>
            <a:cxnLst/>
            <a:rect l="l" t="t" r="r" b="b"/>
            <a:pathLst>
              <a:path w="3040241" h="1879422">
                <a:moveTo>
                  <a:pt x="3040241" y="0"/>
                </a:moveTo>
                <a:lnTo>
                  <a:pt x="0" y="0"/>
                </a:lnTo>
                <a:lnTo>
                  <a:pt x="0" y="1879422"/>
                </a:lnTo>
                <a:lnTo>
                  <a:pt x="3040241" y="1879422"/>
                </a:lnTo>
                <a:lnTo>
                  <a:pt x="30402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447799" y="-298933"/>
            <a:ext cx="14868425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4400" b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ĐẶT THỬ NGHIỆM KẾT QUẢ VÀ ĐÁNH GIÁ</a:t>
            </a:r>
            <a:endParaRPr lang="en-US" sz="4400" b="1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79CFF-C653-E919-D23B-6975328E224E}"/>
              </a:ext>
            </a:extLst>
          </p:cNvPr>
          <p:cNvSpPr txBox="1"/>
          <p:nvPr/>
        </p:nvSpPr>
        <p:spPr>
          <a:xfrm>
            <a:off x="5791200" y="851201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Phương</a:t>
            </a:r>
            <a:r>
              <a:rPr lang="en-US" sz="33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300" b="1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pháp</a:t>
            </a:r>
            <a:r>
              <a:rPr lang="en-US" sz="33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3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 hiện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7F8632-D9A0-A2B0-827B-FE95CE66D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18" y="1580084"/>
            <a:ext cx="6998598" cy="8287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B7F792-6F0F-0D6E-24FB-C7344EA54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4426" y="1628054"/>
            <a:ext cx="8709949" cy="8239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3" name="Group 2">
            <a:extLst>
              <a:ext uri="{FF2B5EF4-FFF2-40B4-BE49-F238E27FC236}">
                <a16:creationId xmlns:a16="http://schemas.microsoft.com/office/drawing/2014/main" id="{DF3BA776-650B-0378-ADD5-5C04BD09E49E}"/>
              </a:ext>
            </a:extLst>
          </p:cNvPr>
          <p:cNvGrpSpPr/>
          <p:nvPr/>
        </p:nvGrpSpPr>
        <p:grpSpPr>
          <a:xfrm>
            <a:off x="436550" y="972582"/>
            <a:ext cx="17449799" cy="9167126"/>
            <a:chOff x="0" y="0"/>
            <a:chExt cx="4218789" cy="1883033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BF09C53E-F4B0-0AD3-0400-7182B3C8F184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F8350BE3-4C6F-EFCE-33BB-BA2C7358E6F5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FB02751-16CE-6EB1-CD20-34C02DE39329}"/>
              </a:ext>
            </a:extLst>
          </p:cNvPr>
          <p:cNvSpPr txBox="1"/>
          <p:nvPr/>
        </p:nvSpPr>
        <p:spPr>
          <a:xfrm>
            <a:off x="960667" y="1170975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 tả hệ thống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 descr="A diagram of a diagram">
            <a:extLst>
              <a:ext uri="{FF2B5EF4-FFF2-40B4-BE49-F238E27FC236}">
                <a16:creationId xmlns:a16="http://schemas.microsoft.com/office/drawing/2014/main" id="{3B7D8E96-DF20-14C5-2C03-C28997DCCD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526" y="1168176"/>
            <a:ext cx="6880503" cy="8670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1" name="Slide Number Placeholder 22">
            <a:extLst>
              <a:ext uri="{FF2B5EF4-FFF2-40B4-BE49-F238E27FC236}">
                <a16:creationId xmlns:a16="http://schemas.microsoft.com/office/drawing/2014/main" id="{A2D448A5-9B26-2E98-B87B-B67C5633B154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7</a:t>
            </a:fld>
            <a:endParaRPr lang="en-US" sz="25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342900"/>
            <a:ext cx="17449799" cy="9296400"/>
            <a:chOff x="0" y="0"/>
            <a:chExt cx="4218789" cy="1883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 rot="1938397">
            <a:off x="13317609" y="8826689"/>
            <a:ext cx="1897816" cy="1625221"/>
          </a:xfrm>
          <a:custGeom>
            <a:avLst/>
            <a:gdLst/>
            <a:ahLst/>
            <a:cxnLst/>
            <a:rect l="l" t="t" r="r" b="b"/>
            <a:pathLst>
              <a:path w="1897816" h="1625221">
                <a:moveTo>
                  <a:pt x="0" y="0"/>
                </a:moveTo>
                <a:lnTo>
                  <a:pt x="1897816" y="0"/>
                </a:lnTo>
                <a:lnTo>
                  <a:pt x="1897816" y="1625221"/>
                </a:lnTo>
                <a:lnTo>
                  <a:pt x="0" y="162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 rot="-1848275">
            <a:off x="-775778" y="9013942"/>
            <a:ext cx="2313558" cy="1430199"/>
          </a:xfrm>
          <a:custGeom>
            <a:avLst/>
            <a:gdLst/>
            <a:ahLst/>
            <a:cxnLst/>
            <a:rect l="l" t="t" r="r" b="b"/>
            <a:pathLst>
              <a:path w="2313558" h="1430199">
                <a:moveTo>
                  <a:pt x="0" y="0"/>
                </a:moveTo>
                <a:lnTo>
                  <a:pt x="2313558" y="0"/>
                </a:lnTo>
                <a:lnTo>
                  <a:pt x="2313558" y="1430199"/>
                </a:lnTo>
                <a:lnTo>
                  <a:pt x="0" y="143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 flipH="1">
            <a:off x="16251889" y="323671"/>
            <a:ext cx="2853021" cy="1763686"/>
          </a:xfrm>
          <a:custGeom>
            <a:avLst/>
            <a:gdLst/>
            <a:ahLst/>
            <a:cxnLst/>
            <a:rect l="l" t="t" r="r" b="b"/>
            <a:pathLst>
              <a:path w="2853021" h="1763686">
                <a:moveTo>
                  <a:pt x="2853021" y="0"/>
                </a:moveTo>
                <a:lnTo>
                  <a:pt x="0" y="0"/>
                </a:lnTo>
                <a:lnTo>
                  <a:pt x="0" y="1763685"/>
                </a:lnTo>
                <a:lnTo>
                  <a:pt x="2853021" y="1763685"/>
                </a:lnTo>
                <a:lnTo>
                  <a:pt x="2853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04473-89A7-BBDC-AB32-D6799856DAE5}"/>
              </a:ext>
            </a:extLst>
          </p:cNvPr>
          <p:cNvSpPr txBox="1"/>
          <p:nvPr/>
        </p:nvSpPr>
        <p:spPr>
          <a:xfrm>
            <a:off x="1670405" y="959688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Chức năng hệ thống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A6D9CF-9621-F80A-FC77-B5ED7918E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1777086"/>
            <a:ext cx="6096000" cy="7623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CBCFA1-52F4-CADA-93A5-A2E8D73F7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5037" y="1797794"/>
            <a:ext cx="5946852" cy="7603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7" name="Group 2">
            <a:extLst>
              <a:ext uri="{FF2B5EF4-FFF2-40B4-BE49-F238E27FC236}">
                <a16:creationId xmlns:a16="http://schemas.microsoft.com/office/drawing/2014/main" id="{40A525DD-E159-53D7-58F9-783891CFF7D2}"/>
              </a:ext>
            </a:extLst>
          </p:cNvPr>
          <p:cNvGrpSpPr/>
          <p:nvPr/>
        </p:nvGrpSpPr>
        <p:grpSpPr>
          <a:xfrm>
            <a:off x="419100" y="342900"/>
            <a:ext cx="17449799" cy="9296400"/>
            <a:chOff x="0" y="0"/>
            <a:chExt cx="4218789" cy="1883033"/>
          </a:xfrm>
        </p:grpSpPr>
        <p:sp>
          <p:nvSpPr>
            <p:cNvPr id="48" name="Freeform 3">
              <a:extLst>
                <a:ext uri="{FF2B5EF4-FFF2-40B4-BE49-F238E27FC236}">
                  <a16:creationId xmlns:a16="http://schemas.microsoft.com/office/drawing/2014/main" id="{07616329-813E-737A-D205-236559793BD8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1C076BA7-4032-D743-7725-555DC8DC3DB8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5" name="Group 14">
            <a:extLst>
              <a:ext uri="{FF2B5EF4-FFF2-40B4-BE49-F238E27FC236}">
                <a16:creationId xmlns:a16="http://schemas.microsoft.com/office/drawing/2014/main" id="{5392F748-D683-8E61-C0EC-05721F652ED4}"/>
              </a:ext>
            </a:extLst>
          </p:cNvPr>
          <p:cNvGrpSpPr/>
          <p:nvPr/>
        </p:nvGrpSpPr>
        <p:grpSpPr>
          <a:xfrm>
            <a:off x="1297413" y="-186445"/>
            <a:ext cx="15325625" cy="1058690"/>
            <a:chOff x="0" y="0"/>
            <a:chExt cx="6838487" cy="737267"/>
          </a:xfrm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87EA4E37-813F-08F9-EC4C-CD7C94DCB137}"/>
                </a:ext>
              </a:extLst>
            </p:cNvPr>
            <p:cNvSpPr/>
            <p:nvPr/>
          </p:nvSpPr>
          <p:spPr>
            <a:xfrm>
              <a:off x="0" y="0"/>
              <a:ext cx="6838487" cy="737267"/>
            </a:xfrm>
            <a:custGeom>
              <a:avLst/>
              <a:gdLst/>
              <a:ahLst/>
              <a:cxnLst/>
              <a:rect l="l" t="t" r="r" b="b"/>
              <a:pathLst>
                <a:path w="6838487" h="737267">
                  <a:moveTo>
                    <a:pt x="14318" y="0"/>
                  </a:moveTo>
                  <a:lnTo>
                    <a:pt x="6824170" y="0"/>
                  </a:lnTo>
                  <a:cubicBezTo>
                    <a:pt x="6832077" y="0"/>
                    <a:pt x="6838487" y="6410"/>
                    <a:pt x="6838487" y="14318"/>
                  </a:cubicBezTo>
                  <a:lnTo>
                    <a:pt x="6838487" y="722950"/>
                  </a:lnTo>
                  <a:cubicBezTo>
                    <a:pt x="6838487" y="730857"/>
                    <a:pt x="6832077" y="737267"/>
                    <a:pt x="6824170" y="737267"/>
                  </a:cubicBezTo>
                  <a:lnTo>
                    <a:pt x="14318" y="737267"/>
                  </a:lnTo>
                  <a:cubicBezTo>
                    <a:pt x="6410" y="737267"/>
                    <a:pt x="0" y="730857"/>
                    <a:pt x="0" y="722950"/>
                  </a:cubicBezTo>
                  <a:lnTo>
                    <a:pt x="0" y="14318"/>
                  </a:lnTo>
                  <a:cubicBezTo>
                    <a:pt x="0" y="6410"/>
                    <a:pt x="6410" y="0"/>
                    <a:pt x="14318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2AAC1B96-F234-B55B-8566-6113CF5F4E09}"/>
                </a:ext>
              </a:extLst>
            </p:cNvPr>
            <p:cNvSpPr txBox="1"/>
            <p:nvPr/>
          </p:nvSpPr>
          <p:spPr>
            <a:xfrm>
              <a:off x="0" y="0"/>
              <a:ext cx="6838487" cy="737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2" name="TextBox 24">
            <a:extLst>
              <a:ext uri="{FF2B5EF4-FFF2-40B4-BE49-F238E27FC236}">
                <a16:creationId xmlns:a16="http://schemas.microsoft.com/office/drawing/2014/main" id="{62B2F230-D3CB-7569-934E-6D3C43E9EFC8}"/>
              </a:ext>
            </a:extLst>
          </p:cNvPr>
          <p:cNvSpPr txBox="1"/>
          <p:nvPr/>
        </p:nvSpPr>
        <p:spPr>
          <a:xfrm>
            <a:off x="1590775" y="-348252"/>
            <a:ext cx="14868425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4800" b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ĐẶT THỬ NGHIỆM KẾT QUẢ VÀ ĐÁNH GIÁ</a:t>
            </a:r>
            <a:endParaRPr lang="en-US" sz="4800" b="1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14750-4A0C-BEEB-F9E2-18A0ADE0607B}"/>
              </a:ext>
            </a:extLst>
          </p:cNvPr>
          <p:cNvSpPr txBox="1"/>
          <p:nvPr/>
        </p:nvSpPr>
        <p:spPr>
          <a:xfrm>
            <a:off x="2051406" y="931821"/>
            <a:ext cx="9005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>
                <a:latin typeface="Arial" panose="020B0604020202020204" pitchFamily="34" charset="0"/>
                <a:cs typeface="Arial" panose="020B0604020202020204" pitchFamily="34" charset="0"/>
              </a:rPr>
              <a:t>Chức năng hệ thống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7C6DBEE-2570-18A1-976C-15DB8E09BE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1776" y="1692626"/>
            <a:ext cx="5510835" cy="75860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7D490D7-9977-83B8-BCD7-BAF7B8A17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249" y="1642333"/>
            <a:ext cx="5421904" cy="76220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706BAB0C-4584-2789-6562-1ABC6C8B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17850" y="979979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8</a:t>
            </a:fld>
            <a:endParaRPr lang="en-US" sz="25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EAB24-08E0-772A-49FC-CA0ABEBBF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4192979-951B-3DC5-536D-D42537EEFDA8}"/>
              </a:ext>
            </a:extLst>
          </p:cNvPr>
          <p:cNvGrpSpPr/>
          <p:nvPr/>
        </p:nvGrpSpPr>
        <p:grpSpPr>
          <a:xfrm>
            <a:off x="457200" y="342900"/>
            <a:ext cx="17449799" cy="9296400"/>
            <a:chOff x="0" y="0"/>
            <a:chExt cx="4218789" cy="18830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F3C99C-BEB9-3E22-F65C-BD32808A4FC0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9CAD6CA-79F6-2F2B-F2E1-EDEEA859B314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50" name="Freeform 50">
            <a:extLst>
              <a:ext uri="{FF2B5EF4-FFF2-40B4-BE49-F238E27FC236}">
                <a16:creationId xmlns:a16="http://schemas.microsoft.com/office/drawing/2014/main" id="{BB3589A7-2F1F-8382-8A21-EF7B13755F3B}"/>
              </a:ext>
            </a:extLst>
          </p:cNvPr>
          <p:cNvSpPr/>
          <p:nvPr/>
        </p:nvSpPr>
        <p:spPr>
          <a:xfrm rot="1938397">
            <a:off x="13317609" y="8826689"/>
            <a:ext cx="1897816" cy="1625221"/>
          </a:xfrm>
          <a:custGeom>
            <a:avLst/>
            <a:gdLst/>
            <a:ahLst/>
            <a:cxnLst/>
            <a:rect l="l" t="t" r="r" b="b"/>
            <a:pathLst>
              <a:path w="1897816" h="1625221">
                <a:moveTo>
                  <a:pt x="0" y="0"/>
                </a:moveTo>
                <a:lnTo>
                  <a:pt x="1897816" y="0"/>
                </a:lnTo>
                <a:lnTo>
                  <a:pt x="1897816" y="1625221"/>
                </a:lnTo>
                <a:lnTo>
                  <a:pt x="0" y="162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C390ADE7-57DA-5D88-7E6A-CFE4ACA823A4}"/>
              </a:ext>
            </a:extLst>
          </p:cNvPr>
          <p:cNvSpPr/>
          <p:nvPr/>
        </p:nvSpPr>
        <p:spPr>
          <a:xfrm rot="-1848275">
            <a:off x="-775778" y="9013942"/>
            <a:ext cx="2313558" cy="1430199"/>
          </a:xfrm>
          <a:custGeom>
            <a:avLst/>
            <a:gdLst/>
            <a:ahLst/>
            <a:cxnLst/>
            <a:rect l="l" t="t" r="r" b="b"/>
            <a:pathLst>
              <a:path w="2313558" h="1430199">
                <a:moveTo>
                  <a:pt x="0" y="0"/>
                </a:moveTo>
                <a:lnTo>
                  <a:pt x="2313558" y="0"/>
                </a:lnTo>
                <a:lnTo>
                  <a:pt x="2313558" y="1430199"/>
                </a:lnTo>
                <a:lnTo>
                  <a:pt x="0" y="1430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9F25F596-ABCB-5EFE-19E0-F8127A02F2E4}"/>
              </a:ext>
            </a:extLst>
          </p:cNvPr>
          <p:cNvSpPr/>
          <p:nvPr/>
        </p:nvSpPr>
        <p:spPr>
          <a:xfrm flipH="1">
            <a:off x="16251889" y="323671"/>
            <a:ext cx="2853021" cy="1763686"/>
          </a:xfrm>
          <a:custGeom>
            <a:avLst/>
            <a:gdLst/>
            <a:ahLst/>
            <a:cxnLst/>
            <a:rect l="l" t="t" r="r" b="b"/>
            <a:pathLst>
              <a:path w="2853021" h="1763686">
                <a:moveTo>
                  <a:pt x="2853021" y="0"/>
                </a:moveTo>
                <a:lnTo>
                  <a:pt x="0" y="0"/>
                </a:lnTo>
                <a:lnTo>
                  <a:pt x="0" y="1763685"/>
                </a:lnTo>
                <a:lnTo>
                  <a:pt x="2853021" y="1763685"/>
                </a:lnTo>
                <a:lnTo>
                  <a:pt x="2853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468F7-4F4C-9C89-ECEF-CA920657CE64}"/>
              </a:ext>
            </a:extLst>
          </p:cNvPr>
          <p:cNvSpPr txBox="1"/>
          <p:nvPr/>
        </p:nvSpPr>
        <p:spPr>
          <a:xfrm>
            <a:off x="1371600" y="3930895"/>
            <a:ext cx="441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 đồ tuần tự chỉnh sửa KPI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8A6F7-9D51-8914-761D-2D8A352C8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795" y="1018823"/>
            <a:ext cx="9211584" cy="841771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A9037B9-7535-C352-5114-5B12BE33060A}"/>
              </a:ext>
            </a:extLst>
          </p:cNvPr>
          <p:cNvSpPr txBox="1"/>
          <p:nvPr/>
        </p:nvSpPr>
        <p:spPr>
          <a:xfrm>
            <a:off x="1099800" y="1219375"/>
            <a:ext cx="5804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biểu đồ tuần tự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AF9B9AE1-EC80-AB7D-4816-87C85D8FD0F1}"/>
              </a:ext>
            </a:extLst>
          </p:cNvPr>
          <p:cNvGrpSpPr/>
          <p:nvPr/>
        </p:nvGrpSpPr>
        <p:grpSpPr>
          <a:xfrm>
            <a:off x="457200" y="314157"/>
            <a:ext cx="17449799" cy="9296400"/>
            <a:chOff x="0" y="0"/>
            <a:chExt cx="4218789" cy="1883033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75BBCE19-519D-A886-ED4A-2CA63347C99E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B0A7FADC-CA5A-E406-EB5D-77808B525D84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0517158-8805-893B-57F3-4182962F0BBC}"/>
              </a:ext>
            </a:extLst>
          </p:cNvPr>
          <p:cNvSpPr txBox="1"/>
          <p:nvPr/>
        </p:nvSpPr>
        <p:spPr>
          <a:xfrm>
            <a:off x="1393370" y="3997896"/>
            <a:ext cx="3407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 đồ tuần tự cấp KPI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0A2567-A34D-CDD1-A4C6-509E2688DE0E}"/>
              </a:ext>
            </a:extLst>
          </p:cNvPr>
          <p:cNvSpPr txBox="1"/>
          <p:nvPr/>
        </p:nvSpPr>
        <p:spPr>
          <a:xfrm>
            <a:off x="562688" y="1220979"/>
            <a:ext cx="5804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biểu đồ tuần tự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2B6A3DB-CC9A-7EE0-80DD-89CB584B3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606" y="830667"/>
            <a:ext cx="7354688" cy="8775001"/>
          </a:xfrm>
          <a:prstGeom prst="rect">
            <a:avLst/>
          </a:prstGeom>
        </p:spPr>
      </p:pic>
      <p:grpSp>
        <p:nvGrpSpPr>
          <p:cNvPr id="57" name="Group 2">
            <a:extLst>
              <a:ext uri="{FF2B5EF4-FFF2-40B4-BE49-F238E27FC236}">
                <a16:creationId xmlns:a16="http://schemas.microsoft.com/office/drawing/2014/main" id="{9EF2B8A8-EFB8-394F-0113-7DEAF36E2810}"/>
              </a:ext>
            </a:extLst>
          </p:cNvPr>
          <p:cNvGrpSpPr/>
          <p:nvPr/>
        </p:nvGrpSpPr>
        <p:grpSpPr>
          <a:xfrm>
            <a:off x="457200" y="293052"/>
            <a:ext cx="17449799" cy="9296400"/>
            <a:chOff x="0" y="0"/>
            <a:chExt cx="4218789" cy="1883033"/>
          </a:xfrm>
        </p:grpSpPr>
        <p:sp>
          <p:nvSpPr>
            <p:cNvPr id="58" name="Freeform 3">
              <a:extLst>
                <a:ext uri="{FF2B5EF4-FFF2-40B4-BE49-F238E27FC236}">
                  <a16:creationId xmlns:a16="http://schemas.microsoft.com/office/drawing/2014/main" id="{7A0A1BE4-2CE6-AD94-7C11-D94ECAFF225F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4">
              <a:extLst>
                <a:ext uri="{FF2B5EF4-FFF2-40B4-BE49-F238E27FC236}">
                  <a16:creationId xmlns:a16="http://schemas.microsoft.com/office/drawing/2014/main" id="{91B8F9EC-781C-7686-3C2B-27A2C7930766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2A713AC-608D-A8D7-40FB-CE9490F0032A}"/>
              </a:ext>
            </a:extLst>
          </p:cNvPr>
          <p:cNvSpPr txBox="1"/>
          <p:nvPr/>
        </p:nvSpPr>
        <p:spPr>
          <a:xfrm>
            <a:off x="1393370" y="3976791"/>
            <a:ext cx="3407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 đồ tuần tự kiểm duyệt KPI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26E082-8594-8D02-B5BB-05CA550821C1}"/>
              </a:ext>
            </a:extLst>
          </p:cNvPr>
          <p:cNvSpPr txBox="1"/>
          <p:nvPr/>
        </p:nvSpPr>
        <p:spPr>
          <a:xfrm>
            <a:off x="562688" y="1199874"/>
            <a:ext cx="5804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biểu đồ tuần tự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60338DC-D6B9-A328-3635-4DC6724C6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3729" y="1694635"/>
            <a:ext cx="8768177" cy="7237732"/>
          </a:xfrm>
          <a:prstGeom prst="rect">
            <a:avLst/>
          </a:prstGeom>
        </p:spPr>
      </p:pic>
      <p:grpSp>
        <p:nvGrpSpPr>
          <p:cNvPr id="64" name="Group 2">
            <a:extLst>
              <a:ext uri="{FF2B5EF4-FFF2-40B4-BE49-F238E27FC236}">
                <a16:creationId xmlns:a16="http://schemas.microsoft.com/office/drawing/2014/main" id="{94339513-7196-87A3-CA77-3D38B44E93C0}"/>
              </a:ext>
            </a:extLst>
          </p:cNvPr>
          <p:cNvGrpSpPr/>
          <p:nvPr/>
        </p:nvGrpSpPr>
        <p:grpSpPr>
          <a:xfrm>
            <a:off x="440640" y="285379"/>
            <a:ext cx="17449799" cy="9296400"/>
            <a:chOff x="0" y="0"/>
            <a:chExt cx="4218789" cy="1883033"/>
          </a:xfrm>
        </p:grpSpPr>
        <p:sp>
          <p:nvSpPr>
            <p:cNvPr id="65" name="Freeform 3">
              <a:extLst>
                <a:ext uri="{FF2B5EF4-FFF2-40B4-BE49-F238E27FC236}">
                  <a16:creationId xmlns:a16="http://schemas.microsoft.com/office/drawing/2014/main" id="{B6778FFD-3788-71BF-115F-14A9B77FC142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4">
              <a:extLst>
                <a:ext uri="{FF2B5EF4-FFF2-40B4-BE49-F238E27FC236}">
                  <a16:creationId xmlns:a16="http://schemas.microsoft.com/office/drawing/2014/main" id="{598AB87F-7B32-01B6-9281-7412EF068765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0A58096-E4AF-14C5-AA06-CA54F5D3F39B}"/>
              </a:ext>
            </a:extLst>
          </p:cNvPr>
          <p:cNvSpPr txBox="1"/>
          <p:nvPr/>
        </p:nvSpPr>
        <p:spPr>
          <a:xfrm>
            <a:off x="1376810" y="3969118"/>
            <a:ext cx="3407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 đồ tuần tự đánh giá KPI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0B07A40-2308-4730-57C6-89858AAA8E32}"/>
              </a:ext>
            </a:extLst>
          </p:cNvPr>
          <p:cNvSpPr txBox="1"/>
          <p:nvPr/>
        </p:nvSpPr>
        <p:spPr>
          <a:xfrm>
            <a:off x="546128" y="1192201"/>
            <a:ext cx="5804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biểu đồ tuần tự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Picture 68" descr="A diagram of a company&#10;&#10;Description automatically generated">
            <a:extLst>
              <a:ext uri="{FF2B5EF4-FFF2-40B4-BE49-F238E27FC236}">
                <a16:creationId xmlns:a16="http://schemas.microsoft.com/office/drawing/2014/main" id="{00B2E7DC-D4E9-4648-BCEA-96C483E8D7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10" y="1980907"/>
            <a:ext cx="11100306" cy="6862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6" name="Group 2">
            <a:extLst>
              <a:ext uri="{FF2B5EF4-FFF2-40B4-BE49-F238E27FC236}">
                <a16:creationId xmlns:a16="http://schemas.microsoft.com/office/drawing/2014/main" id="{33A69065-6384-C09B-B3E9-416739AD46B1}"/>
              </a:ext>
            </a:extLst>
          </p:cNvPr>
          <p:cNvGrpSpPr/>
          <p:nvPr/>
        </p:nvGrpSpPr>
        <p:grpSpPr>
          <a:xfrm>
            <a:off x="473760" y="311187"/>
            <a:ext cx="17449799" cy="9296400"/>
            <a:chOff x="0" y="0"/>
            <a:chExt cx="4218789" cy="1883033"/>
          </a:xfrm>
        </p:grpSpPr>
        <p:sp>
          <p:nvSpPr>
            <p:cNvPr id="77" name="Freeform 3">
              <a:extLst>
                <a:ext uri="{FF2B5EF4-FFF2-40B4-BE49-F238E27FC236}">
                  <a16:creationId xmlns:a16="http://schemas.microsoft.com/office/drawing/2014/main" id="{B3E059E7-DEE6-C5E7-689B-7A4B0CA45623}"/>
                </a:ext>
              </a:extLst>
            </p:cNvPr>
            <p:cNvSpPr/>
            <p:nvPr/>
          </p:nvSpPr>
          <p:spPr>
            <a:xfrm>
              <a:off x="0" y="0"/>
              <a:ext cx="4218789" cy="1883033"/>
            </a:xfrm>
            <a:custGeom>
              <a:avLst/>
              <a:gdLst/>
              <a:ahLst/>
              <a:cxnLst/>
              <a:rect l="l" t="t" r="r" b="b"/>
              <a:pathLst>
                <a:path w="4218789" h="1883033">
                  <a:moveTo>
                    <a:pt x="24649" y="0"/>
                  </a:moveTo>
                  <a:lnTo>
                    <a:pt x="4194140" y="0"/>
                  </a:lnTo>
                  <a:cubicBezTo>
                    <a:pt x="4200677" y="0"/>
                    <a:pt x="4206947" y="2597"/>
                    <a:pt x="4211569" y="7220"/>
                  </a:cubicBezTo>
                  <a:cubicBezTo>
                    <a:pt x="4216192" y="11842"/>
                    <a:pt x="4218789" y="18112"/>
                    <a:pt x="4218789" y="24649"/>
                  </a:cubicBezTo>
                  <a:lnTo>
                    <a:pt x="4218789" y="1858384"/>
                  </a:lnTo>
                  <a:cubicBezTo>
                    <a:pt x="4218789" y="1864921"/>
                    <a:pt x="4216192" y="1871191"/>
                    <a:pt x="4211569" y="1875813"/>
                  </a:cubicBezTo>
                  <a:cubicBezTo>
                    <a:pt x="4206947" y="1880436"/>
                    <a:pt x="4200677" y="1883033"/>
                    <a:pt x="4194140" y="1883033"/>
                  </a:cubicBezTo>
                  <a:lnTo>
                    <a:pt x="24649" y="1883033"/>
                  </a:lnTo>
                  <a:cubicBezTo>
                    <a:pt x="18112" y="1883033"/>
                    <a:pt x="11842" y="1880436"/>
                    <a:pt x="7220" y="1875813"/>
                  </a:cubicBezTo>
                  <a:cubicBezTo>
                    <a:pt x="2597" y="1871191"/>
                    <a:pt x="0" y="1864921"/>
                    <a:pt x="0" y="1858384"/>
                  </a:cubicBezTo>
                  <a:lnTo>
                    <a:pt x="0" y="24649"/>
                  </a:lnTo>
                  <a:cubicBezTo>
                    <a:pt x="0" y="18112"/>
                    <a:pt x="2597" y="11842"/>
                    <a:pt x="7220" y="7220"/>
                  </a:cubicBezTo>
                  <a:cubicBezTo>
                    <a:pt x="11842" y="2597"/>
                    <a:pt x="18112" y="0"/>
                    <a:pt x="24649" y="0"/>
                  </a:cubicBezTo>
                  <a:close/>
                </a:path>
              </a:pathLst>
            </a:custGeom>
            <a:solidFill>
              <a:srgbClr val="C8E4B2"/>
            </a:solidFill>
            <a:ln w="7620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4">
              <a:extLst>
                <a:ext uri="{FF2B5EF4-FFF2-40B4-BE49-F238E27FC236}">
                  <a16:creationId xmlns:a16="http://schemas.microsoft.com/office/drawing/2014/main" id="{4377B91F-5956-38EC-F6F0-8A10645CE132}"/>
                </a:ext>
              </a:extLst>
            </p:cNvPr>
            <p:cNvSpPr txBox="1"/>
            <p:nvPr/>
          </p:nvSpPr>
          <p:spPr>
            <a:xfrm>
              <a:off x="0" y="0"/>
              <a:ext cx="4218789" cy="188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345E0C7-B3C4-C2D5-C048-9D40D3FF4176}"/>
              </a:ext>
            </a:extLst>
          </p:cNvPr>
          <p:cNvSpPr txBox="1"/>
          <p:nvPr/>
        </p:nvSpPr>
        <p:spPr>
          <a:xfrm>
            <a:off x="1409930" y="3994926"/>
            <a:ext cx="3407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 đồ tuần tự thống kê, biểu đồ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3F9AB49-CA40-4A54-C32F-A8A9BF4DF789}"/>
              </a:ext>
            </a:extLst>
          </p:cNvPr>
          <p:cNvSpPr txBox="1"/>
          <p:nvPr/>
        </p:nvSpPr>
        <p:spPr>
          <a:xfrm>
            <a:off x="579248" y="1218009"/>
            <a:ext cx="5804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biểu đồ tuần tự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71A86F42-72B7-DF0F-DE8B-10592272D931}"/>
              </a:ext>
            </a:extLst>
          </p:cNvPr>
          <p:cNvGrpSpPr/>
          <p:nvPr/>
        </p:nvGrpSpPr>
        <p:grpSpPr>
          <a:xfrm>
            <a:off x="1414020" y="-82004"/>
            <a:ext cx="15325625" cy="1058690"/>
            <a:chOff x="0" y="0"/>
            <a:chExt cx="6838487" cy="737267"/>
          </a:xfrm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006245CC-90F6-3240-7C60-EB49BA31D618}"/>
                </a:ext>
              </a:extLst>
            </p:cNvPr>
            <p:cNvSpPr/>
            <p:nvPr/>
          </p:nvSpPr>
          <p:spPr>
            <a:xfrm>
              <a:off x="0" y="0"/>
              <a:ext cx="6838487" cy="737267"/>
            </a:xfrm>
            <a:custGeom>
              <a:avLst/>
              <a:gdLst/>
              <a:ahLst/>
              <a:cxnLst/>
              <a:rect l="l" t="t" r="r" b="b"/>
              <a:pathLst>
                <a:path w="6838487" h="737267">
                  <a:moveTo>
                    <a:pt x="14318" y="0"/>
                  </a:moveTo>
                  <a:lnTo>
                    <a:pt x="6824170" y="0"/>
                  </a:lnTo>
                  <a:cubicBezTo>
                    <a:pt x="6832077" y="0"/>
                    <a:pt x="6838487" y="6410"/>
                    <a:pt x="6838487" y="14318"/>
                  </a:cubicBezTo>
                  <a:lnTo>
                    <a:pt x="6838487" y="722950"/>
                  </a:lnTo>
                  <a:cubicBezTo>
                    <a:pt x="6838487" y="730857"/>
                    <a:pt x="6832077" y="737267"/>
                    <a:pt x="6824170" y="737267"/>
                  </a:cubicBezTo>
                  <a:lnTo>
                    <a:pt x="14318" y="737267"/>
                  </a:lnTo>
                  <a:cubicBezTo>
                    <a:pt x="6410" y="737267"/>
                    <a:pt x="0" y="730857"/>
                    <a:pt x="0" y="722950"/>
                  </a:cubicBezTo>
                  <a:lnTo>
                    <a:pt x="0" y="14318"/>
                  </a:lnTo>
                  <a:cubicBezTo>
                    <a:pt x="0" y="6410"/>
                    <a:pt x="6410" y="0"/>
                    <a:pt x="14318" y="0"/>
                  </a:cubicBezTo>
                  <a:close/>
                </a:path>
              </a:pathLst>
            </a:custGeom>
            <a:solidFill>
              <a:srgbClr val="F1C27B"/>
            </a:solidFill>
            <a:ln w="57150" cap="rnd">
              <a:solidFill>
                <a:srgbClr val="4627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B75703DE-C8D1-595C-810E-716F426A40D3}"/>
                </a:ext>
              </a:extLst>
            </p:cNvPr>
            <p:cNvSpPr txBox="1"/>
            <p:nvPr/>
          </p:nvSpPr>
          <p:spPr>
            <a:xfrm>
              <a:off x="0" y="0"/>
              <a:ext cx="6838487" cy="737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2" name="TextBox 24">
            <a:extLst>
              <a:ext uri="{FF2B5EF4-FFF2-40B4-BE49-F238E27FC236}">
                <a16:creationId xmlns:a16="http://schemas.microsoft.com/office/drawing/2014/main" id="{81103495-67BB-3495-87A9-89CE2BE13EFA}"/>
              </a:ext>
            </a:extLst>
          </p:cNvPr>
          <p:cNvSpPr txBox="1"/>
          <p:nvPr/>
        </p:nvSpPr>
        <p:spPr>
          <a:xfrm>
            <a:off x="1633195" y="-214523"/>
            <a:ext cx="14868425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4800" b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ĐẶT THỬ NGHIỆM KẾT QUẢ VÀ ĐÁNH GIÁ</a:t>
            </a:r>
            <a:endParaRPr lang="en-US" sz="4800" b="1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B0EC36D-388E-FD4A-14CE-941285F9E2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4470" y="1331165"/>
            <a:ext cx="10590465" cy="7892022"/>
          </a:xfrm>
          <a:prstGeom prst="rect">
            <a:avLst/>
          </a:prstGeom>
        </p:spPr>
      </p:pic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A45B6238-208F-FE87-8679-27AE43E7B6C2}"/>
              </a:ext>
            </a:extLst>
          </p:cNvPr>
          <p:cNvSpPr txBox="1">
            <a:spLocks/>
          </p:cNvSpPr>
          <p:nvPr/>
        </p:nvSpPr>
        <p:spPr>
          <a:xfrm>
            <a:off x="15717850" y="97997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500" smtClean="0">
                <a:solidFill>
                  <a:srgbClr val="FF0000"/>
                </a:solidFill>
              </a:rPr>
              <a:pPr/>
              <a:t>9</a:t>
            </a:fld>
            <a:endParaRPr lang="en-US" sz="2500">
              <a:solidFill>
                <a:srgbClr val="FF0000"/>
              </a:solidFill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EDF7BEA-4DCE-806B-CF88-F24D79B419BF}"/>
              </a:ext>
            </a:extLst>
          </p:cNvPr>
          <p:cNvSpPr txBox="1"/>
          <p:nvPr/>
        </p:nvSpPr>
        <p:spPr>
          <a:xfrm>
            <a:off x="10710096" y="7393636"/>
            <a:ext cx="17449799" cy="92964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1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801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5" grpId="0"/>
      <p:bldP spid="60" grpId="0"/>
      <p:bldP spid="61" grpId="0"/>
      <p:bldP spid="67" grpId="0"/>
      <p:bldP spid="68" grpId="0"/>
      <p:bldP spid="79" grpId="0"/>
      <p:bldP spid="8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698</Words>
  <Application>Microsoft Office PowerPoint</Application>
  <PresentationFormat>Custom</PresentationFormat>
  <Paragraphs>94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Arial</vt:lpstr>
      <vt:lpstr>More Sugar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Playful Illustrative Word Games Presentation</dc:title>
  <cp:lastModifiedBy>Nguyễn Lê Thảo  Quyên</cp:lastModifiedBy>
  <cp:revision>44</cp:revision>
  <dcterms:created xsi:type="dcterms:W3CDTF">2006-08-16T00:00:00Z</dcterms:created>
  <dcterms:modified xsi:type="dcterms:W3CDTF">2024-12-12T15:29:32Z</dcterms:modified>
  <dc:identifier>DAF5juOw0Mc</dc:identifier>
</cp:coreProperties>
</file>